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4" r:id="rId3"/>
    <p:sldId id="259" r:id="rId4"/>
    <p:sldId id="260" r:id="rId5"/>
    <p:sldId id="261" r:id="rId6"/>
    <p:sldId id="262" r:id="rId7"/>
    <p:sldId id="258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CC"/>
    <a:srgbClr val="0077C8"/>
    <a:srgbClr val="F5F5F5"/>
    <a:srgbClr val="3030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558"/>
  </p:normalViewPr>
  <p:slideViewPr>
    <p:cSldViewPr snapToGrid="0" snapToObjects="1">
      <p:cViewPr varScale="1">
        <p:scale>
          <a:sx n="103" d="100"/>
          <a:sy n="103" d="100"/>
        </p:scale>
        <p:origin x="89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564891-37BC-BBB9-B153-9F10E68549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84DF39-9BD5-8F4F-23DF-22F54BA2A6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A3D1F1-3FD4-8574-6F18-593371198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6E3CE-5E67-BD46-B256-E6523DB13026}" type="datetimeFigureOut">
              <a:rPr lang="en-US" smtClean="0"/>
              <a:t>4/23/24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D839B9-28CC-524E-0AFB-FCAFFC253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1B088B-E725-681E-3A03-A76873BEC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C974C-62C7-EB43-892B-843D2A88CB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079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29DAC-F3D1-3D9D-9864-7C82332AB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A38DC3-B081-2706-81A7-4E24F98185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465B76-C10C-E5C0-937F-12855E182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6E3CE-5E67-BD46-B256-E6523DB13026}" type="datetimeFigureOut">
              <a:rPr lang="en-US" smtClean="0"/>
              <a:t>4/23/24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2C376F-779B-F9C9-7D6C-3CF2DCA03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F6D8F6-D018-75BD-EBA0-9889CD301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C974C-62C7-EB43-892B-843D2A88CB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31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076B7B7-D4C0-3C14-017C-83492B0D7F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7B7083-D98D-2A9D-42B5-983C6AA4D2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665668-AC3D-4BDC-D986-480A389498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6E3CE-5E67-BD46-B256-E6523DB13026}" type="datetimeFigureOut">
              <a:rPr lang="en-US" smtClean="0"/>
              <a:t>4/23/24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3DDB48-0178-4EBC-8B8B-2F2318BBA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893F00-78AD-7055-C83C-8D0A1E932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C974C-62C7-EB43-892B-843D2A88CB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426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B81EE4-C2D5-D2FE-A056-20CF2A01A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B3B449-260F-79EE-12CB-513277470F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D471DC-BD92-84B1-AD69-8D9D73577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6E3CE-5E67-BD46-B256-E6523DB13026}" type="datetimeFigureOut">
              <a:rPr lang="en-US" smtClean="0"/>
              <a:t>4/23/24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7B0EDB-5674-138A-F42A-D8216BC84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56404F-6F9A-28BB-5CFB-D37A8799B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C974C-62C7-EB43-892B-843D2A88CB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051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7C04BE-8AA3-F3D1-3149-F046F6E34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3AFD79-0295-C0A3-AC82-F9756DC748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53B2D2-7B95-EA4E-AA83-BB93F258E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6E3CE-5E67-BD46-B256-E6523DB13026}" type="datetimeFigureOut">
              <a:rPr lang="en-US" smtClean="0"/>
              <a:t>4/23/24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BC6353-3C0E-C42B-66D9-D5F6DAF2C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CC7932-33AF-0DDE-1592-1C05D957B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C974C-62C7-EB43-892B-843D2A88CB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451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D73D9C-845C-D7B4-F034-B4A6B03D6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97DC15-1643-1581-E785-2AA491300B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8E0B6E-33E7-01B0-C970-4C1ADCDD8E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53E9C8-0DE4-14F0-22CE-568A8333C3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6E3CE-5E67-BD46-B256-E6523DB13026}" type="datetimeFigureOut">
              <a:rPr lang="en-US" smtClean="0"/>
              <a:t>4/23/24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836A99-1CA2-5E6E-30C2-6CCE78CE8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4E7382-D403-BC19-5B7A-B48F34F8D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C974C-62C7-EB43-892B-843D2A88CB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677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0E9D0-A38E-B2D6-E20A-6C7F94AC5F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81B18F-8A8F-E670-5E2A-67FCC61B19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5335CE-27B7-6AD6-1278-1033C6C663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5694D5-C2AF-C8AE-5055-00170B3148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D63B9DF-0E4C-84B2-172C-E5E8738F0C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6F820BC-4FC5-5A8D-CAF4-4B2B8D49E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6E3CE-5E67-BD46-B256-E6523DB13026}" type="datetimeFigureOut">
              <a:rPr lang="en-US" smtClean="0"/>
              <a:t>4/23/24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D21DD0B-4119-E1C5-067B-D79D2BBB4D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BDBD96C-100D-179A-7A54-EAB3256A0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C974C-62C7-EB43-892B-843D2A88CB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989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64D3BF-8CE0-EF59-65D1-3CB4FA2AAE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ED5882D-9173-5902-B141-83D9B5B8EA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6E3CE-5E67-BD46-B256-E6523DB13026}" type="datetimeFigureOut">
              <a:rPr lang="en-US" smtClean="0"/>
              <a:t>4/23/24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337E4D-62EA-6CC3-A4D4-463F12A21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DE834B-C908-EB92-25D4-750A67947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C974C-62C7-EB43-892B-843D2A88CB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277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7955E5-5743-280C-ADD5-C5A82AF95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6E3CE-5E67-BD46-B256-E6523DB13026}" type="datetimeFigureOut">
              <a:rPr lang="en-US" smtClean="0"/>
              <a:t>4/23/24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13482F7-7991-0515-7943-9E12309D73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7D8E75-E72A-0D95-9752-8045C7BFA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C974C-62C7-EB43-892B-843D2A88CB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763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748FE-9CDD-BC38-9B85-02EA3F92A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B9A3FC-0C40-A319-AB3B-1850CE1823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69D13D-158E-E1CB-CBFF-518EE59708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76BEEB-ED51-8950-F788-5C6A6BF3E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6E3CE-5E67-BD46-B256-E6523DB13026}" type="datetimeFigureOut">
              <a:rPr lang="en-US" smtClean="0"/>
              <a:t>4/23/24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249910-4B1E-6E28-165A-27719722A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A5B64E-94C8-23D7-4F04-551D89859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C974C-62C7-EB43-892B-843D2A88CB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641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ED391-4F46-238B-081E-0F82B497C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CD1CB3D-E49B-FAC0-32B8-7094F4F2BC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C700D1-67AC-2F07-C0C7-A539F4C2A4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66E352-824B-7A6B-7177-D7E5BC8BC8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6E3CE-5E67-BD46-B256-E6523DB13026}" type="datetimeFigureOut">
              <a:rPr lang="en-US" smtClean="0"/>
              <a:t>4/23/24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ED626C-D31A-E9BC-D4C0-F3BF86821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CD704A-F9D0-F43C-AA70-49921C738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C974C-62C7-EB43-892B-843D2A88CB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703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FC055B-633D-51D8-F6DD-595A8FB15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19007A-74CB-570F-3742-AAFD809078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A3BAF2-CA07-1043-DA29-73325C4224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F6E3CE-5E67-BD46-B256-E6523DB13026}" type="datetimeFigureOut">
              <a:rPr lang="en-US" smtClean="0"/>
              <a:t>4/23/24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E7C3E8-41F0-0CDE-8723-8B1E3DF130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452D10-1053-7FF8-4937-3E83D44414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CC974C-62C7-EB43-892B-843D2A88CB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588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7" Type="http://schemas.openxmlformats.org/officeDocument/2006/relationships/image" Target="../media/image19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drive/folders/1coUCaMgQIb6jPi5ZfBLTv04e3hQeqBMc?usp=sharing" TargetMode="External"/><Relationship Id="rId2" Type="http://schemas.openxmlformats.org/officeDocument/2006/relationships/hyperlink" Target="https://fonts.google.com/specimen/Montserrat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nsfepscor@uah.ed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3381F37C-FF40-F55C-5438-7C9832419C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609" y="2277482"/>
            <a:ext cx="7759430" cy="180732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04EA50C-B065-D49B-1396-3AFC7AEAD21A}"/>
              </a:ext>
            </a:extLst>
          </p:cNvPr>
          <p:cNvSpPr txBox="1"/>
          <p:nvPr/>
        </p:nvSpPr>
        <p:spPr>
          <a:xfrm>
            <a:off x="2087478" y="5685940"/>
            <a:ext cx="5417727" cy="10575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1700" b="1" dirty="0">
                <a:solidFill>
                  <a:srgbClr val="F5F5F5"/>
                </a:solidFill>
                <a:latin typeface=""/>
              </a:rPr>
              <a:t>Presentation by: Name</a:t>
            </a:r>
          </a:p>
          <a:p>
            <a:pPr>
              <a:lnSpc>
                <a:spcPct val="200000"/>
              </a:lnSpc>
            </a:pPr>
            <a:r>
              <a:rPr lang="en-US" sz="1700" b="1" dirty="0">
                <a:solidFill>
                  <a:srgbClr val="F5F5F5"/>
                </a:solidFill>
                <a:latin typeface=""/>
              </a:rPr>
              <a:t>Affiliation: The University of Alabama in Huntsville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2DC1AFBE-60FD-4A70-E00C-765CD2BB50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3461" y="77274"/>
            <a:ext cx="1128805" cy="112880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0F565E2-943F-1537-A84A-A3B93229D1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8272" y="153874"/>
            <a:ext cx="1646334" cy="975605"/>
          </a:xfrm>
          <a:prstGeom prst="rect">
            <a:avLst/>
          </a:prstGeom>
        </p:spPr>
      </p:pic>
      <p:sp>
        <p:nvSpPr>
          <p:cNvPr id="10" name="Freeform 9">
            <a:extLst>
              <a:ext uri="{FF2B5EF4-FFF2-40B4-BE49-F238E27FC236}">
                <a16:creationId xmlns:a16="http://schemas.microsoft.com/office/drawing/2014/main" id="{7456B015-2522-153E-B26F-62C4CA227BA0}"/>
              </a:ext>
            </a:extLst>
          </p:cNvPr>
          <p:cNvSpPr/>
          <p:nvPr/>
        </p:nvSpPr>
        <p:spPr>
          <a:xfrm>
            <a:off x="209007" y="5717406"/>
            <a:ext cx="1646334" cy="1140594"/>
          </a:xfrm>
          <a:custGeom>
            <a:avLst/>
            <a:gdLst>
              <a:gd name="connsiteX0" fmla="*/ 231390 w 1646334"/>
              <a:gd name="connsiteY0" fmla="*/ 0 h 1140594"/>
              <a:gd name="connsiteX1" fmla="*/ 1414945 w 1646334"/>
              <a:gd name="connsiteY1" fmla="*/ 0 h 1140594"/>
              <a:gd name="connsiteX2" fmla="*/ 1505750 w 1646334"/>
              <a:gd name="connsiteY2" fmla="*/ 110058 h 1140594"/>
              <a:gd name="connsiteX3" fmla="*/ 1646334 w 1646334"/>
              <a:gd name="connsiteY3" fmla="*/ 570298 h 1140594"/>
              <a:gd name="connsiteX4" fmla="*/ 1505750 w 1646334"/>
              <a:gd name="connsiteY4" fmla="*/ 1030539 h 1140594"/>
              <a:gd name="connsiteX5" fmla="*/ 1414946 w 1646334"/>
              <a:gd name="connsiteY5" fmla="*/ 1140594 h 1140594"/>
              <a:gd name="connsiteX6" fmla="*/ 231388 w 1646334"/>
              <a:gd name="connsiteY6" fmla="*/ 1140594 h 1140594"/>
              <a:gd name="connsiteX7" fmla="*/ 140584 w 1646334"/>
              <a:gd name="connsiteY7" fmla="*/ 1030539 h 1140594"/>
              <a:gd name="connsiteX8" fmla="*/ 0 w 1646334"/>
              <a:gd name="connsiteY8" fmla="*/ 570298 h 1140594"/>
              <a:gd name="connsiteX9" fmla="*/ 140584 w 1646334"/>
              <a:gd name="connsiteY9" fmla="*/ 110058 h 1140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46334" h="1140594">
                <a:moveTo>
                  <a:pt x="231390" y="0"/>
                </a:moveTo>
                <a:lnTo>
                  <a:pt x="1414945" y="0"/>
                </a:lnTo>
                <a:lnTo>
                  <a:pt x="1505750" y="110058"/>
                </a:lnTo>
                <a:cubicBezTo>
                  <a:pt x="1594508" y="241436"/>
                  <a:pt x="1646334" y="399815"/>
                  <a:pt x="1646334" y="570298"/>
                </a:cubicBezTo>
                <a:cubicBezTo>
                  <a:pt x="1646334" y="740782"/>
                  <a:pt x="1594508" y="899161"/>
                  <a:pt x="1505750" y="1030539"/>
                </a:cubicBezTo>
                <a:lnTo>
                  <a:pt x="1414946" y="1140594"/>
                </a:lnTo>
                <a:lnTo>
                  <a:pt x="231388" y="1140594"/>
                </a:lnTo>
                <a:lnTo>
                  <a:pt x="140584" y="1030539"/>
                </a:lnTo>
                <a:cubicBezTo>
                  <a:pt x="51827" y="899161"/>
                  <a:pt x="0" y="740782"/>
                  <a:pt x="0" y="570298"/>
                </a:cubicBezTo>
                <a:cubicBezTo>
                  <a:pt x="0" y="399815"/>
                  <a:pt x="51827" y="241436"/>
                  <a:pt x="140584" y="110058"/>
                </a:cubicBezTo>
                <a:close/>
              </a:path>
            </a:pathLst>
          </a:cu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4" name="Graphic 33">
            <a:extLst>
              <a:ext uri="{FF2B5EF4-FFF2-40B4-BE49-F238E27FC236}">
                <a16:creationId xmlns:a16="http://schemas.microsoft.com/office/drawing/2014/main" id="{0C5B6A39-EE46-83E3-E6AD-65E8D295B46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49524" y="5817936"/>
            <a:ext cx="1765300" cy="93651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40BFAC9-4940-AD17-03EE-379E02892053}"/>
              </a:ext>
            </a:extLst>
          </p:cNvPr>
          <p:cNvSpPr txBox="1"/>
          <p:nvPr/>
        </p:nvSpPr>
        <p:spPr>
          <a:xfrm>
            <a:off x="424110" y="4342038"/>
            <a:ext cx="8245081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rgbClr val="CC00CC"/>
                </a:solidFill>
                <a:latin typeface=""/>
              </a:rPr>
              <a:t>Title of Presentation</a:t>
            </a:r>
          </a:p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rgbClr val="CC00CC"/>
                </a:solidFill>
                <a:latin typeface=""/>
              </a:rPr>
              <a:t>Month </a:t>
            </a:r>
            <a:r>
              <a:rPr lang="en-US" sz="2000" b="1" dirty="0" err="1">
                <a:solidFill>
                  <a:srgbClr val="CC00CC"/>
                </a:solidFill>
                <a:latin typeface=""/>
              </a:rPr>
              <a:t>xx</a:t>
            </a:r>
            <a:r>
              <a:rPr lang="en-US" sz="2000" b="1" baseline="30000" dirty="0" err="1">
                <a:solidFill>
                  <a:srgbClr val="CC00CC"/>
                </a:solidFill>
                <a:latin typeface=""/>
              </a:rPr>
              <a:t>th</a:t>
            </a:r>
            <a:r>
              <a:rPr lang="en-US" sz="2000" b="1" dirty="0">
                <a:solidFill>
                  <a:srgbClr val="CC00CC"/>
                </a:solidFill>
                <a:latin typeface=""/>
              </a:rPr>
              <a:t>, 2024</a:t>
            </a:r>
          </a:p>
        </p:txBody>
      </p:sp>
    </p:spTree>
    <p:extLst>
      <p:ext uri="{BB962C8B-B14F-4D97-AF65-F5344CB8AC3E}">
        <p14:creationId xmlns:p14="http://schemas.microsoft.com/office/powerpoint/2010/main" val="25389157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4E52CEB5-7687-3D9B-2899-FB494FC335C0}"/>
              </a:ext>
            </a:extLst>
          </p:cNvPr>
          <p:cNvSpPr txBox="1"/>
          <p:nvPr/>
        </p:nvSpPr>
        <p:spPr>
          <a:xfrm>
            <a:off x="222142" y="175425"/>
            <a:ext cx="58738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5F5F5"/>
                </a:solidFill>
                <a:latin typeface=""/>
              </a:rPr>
              <a:t>Title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CDB8F4A-D91B-67BC-9B96-142AD2BAE8E1}"/>
              </a:ext>
            </a:extLst>
          </p:cNvPr>
          <p:cNvSpPr txBox="1"/>
          <p:nvPr/>
        </p:nvSpPr>
        <p:spPr>
          <a:xfrm>
            <a:off x="425302" y="1466631"/>
            <a:ext cx="802732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5F5F5"/>
                </a:solidFill>
                <a:latin typeface=""/>
              </a:rPr>
              <a:t>Body text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5F5F5"/>
                </a:solidFill>
                <a:latin typeface=""/>
              </a:rPr>
              <a:t>Lorem ipsum dolor sit </a:t>
            </a:r>
            <a:r>
              <a:rPr lang="en-US" sz="2400" dirty="0" err="1">
                <a:solidFill>
                  <a:srgbClr val="F5F5F5"/>
                </a:solidFill>
                <a:latin typeface=""/>
              </a:rPr>
              <a:t>amet</a:t>
            </a:r>
            <a:r>
              <a:rPr lang="en-US" sz="2400" dirty="0">
                <a:solidFill>
                  <a:srgbClr val="F5F5F5"/>
                </a:solidFill>
                <a:latin typeface=""/>
              </a:rPr>
              <a:t>, </a:t>
            </a:r>
            <a:r>
              <a:rPr lang="en-US" sz="2400" dirty="0" err="1">
                <a:solidFill>
                  <a:srgbClr val="F5F5F5"/>
                </a:solidFill>
                <a:latin typeface=""/>
              </a:rPr>
              <a:t>consectetur</a:t>
            </a:r>
            <a:r>
              <a:rPr lang="en-US" sz="2400" dirty="0">
                <a:solidFill>
                  <a:srgbClr val="F5F5F5"/>
                </a:solidFill>
                <a:latin typeface=""/>
              </a:rPr>
              <a:t> </a:t>
            </a:r>
            <a:r>
              <a:rPr lang="en-US" sz="2400" dirty="0" err="1">
                <a:solidFill>
                  <a:srgbClr val="F5F5F5"/>
                </a:solidFill>
                <a:latin typeface=""/>
              </a:rPr>
              <a:t>adipiscing</a:t>
            </a:r>
            <a:r>
              <a:rPr lang="en-US" sz="2400" dirty="0">
                <a:solidFill>
                  <a:srgbClr val="F5F5F5"/>
                </a:solidFill>
                <a:latin typeface=""/>
              </a:rPr>
              <a:t> </a:t>
            </a:r>
            <a:r>
              <a:rPr lang="en-US" sz="2400" dirty="0" err="1">
                <a:solidFill>
                  <a:srgbClr val="F5F5F5"/>
                </a:solidFill>
                <a:latin typeface=""/>
              </a:rPr>
              <a:t>elit</a:t>
            </a:r>
            <a:r>
              <a:rPr lang="en-US" sz="2400" dirty="0">
                <a:solidFill>
                  <a:srgbClr val="F5F5F5"/>
                </a:solidFill>
                <a:latin typeface=""/>
              </a:rPr>
              <a:t>, sed do </a:t>
            </a:r>
            <a:r>
              <a:rPr lang="en-US" sz="2400" dirty="0" err="1">
                <a:solidFill>
                  <a:srgbClr val="F5F5F5"/>
                </a:solidFill>
                <a:latin typeface=""/>
              </a:rPr>
              <a:t>eiusmod</a:t>
            </a:r>
            <a:r>
              <a:rPr lang="en-US" sz="2400" dirty="0">
                <a:solidFill>
                  <a:srgbClr val="F5F5F5"/>
                </a:solidFill>
                <a:latin typeface=""/>
              </a:rPr>
              <a:t> </a:t>
            </a:r>
            <a:r>
              <a:rPr lang="en-US" sz="2400" dirty="0" err="1">
                <a:solidFill>
                  <a:srgbClr val="F5F5F5"/>
                </a:solidFill>
                <a:latin typeface=""/>
              </a:rPr>
              <a:t>tempor</a:t>
            </a:r>
            <a:r>
              <a:rPr lang="en-US" sz="2400" dirty="0">
                <a:solidFill>
                  <a:srgbClr val="F5F5F5"/>
                </a:solidFill>
                <a:latin typeface=""/>
              </a:rPr>
              <a:t> </a:t>
            </a:r>
            <a:r>
              <a:rPr lang="en-US" sz="2400" dirty="0" err="1">
                <a:solidFill>
                  <a:srgbClr val="F5F5F5"/>
                </a:solidFill>
                <a:latin typeface=""/>
              </a:rPr>
              <a:t>incididunt</a:t>
            </a:r>
            <a:r>
              <a:rPr lang="en-US" sz="2400" dirty="0">
                <a:solidFill>
                  <a:srgbClr val="F5F5F5"/>
                </a:solidFill>
                <a:latin typeface=""/>
              </a:rPr>
              <a:t> </a:t>
            </a:r>
            <a:r>
              <a:rPr lang="en-US" sz="2400" dirty="0" err="1">
                <a:solidFill>
                  <a:srgbClr val="F5F5F5"/>
                </a:solidFill>
                <a:latin typeface=""/>
              </a:rPr>
              <a:t>ut</a:t>
            </a:r>
            <a:r>
              <a:rPr lang="en-US" sz="2400" dirty="0">
                <a:solidFill>
                  <a:srgbClr val="F5F5F5"/>
                </a:solidFill>
                <a:latin typeface=""/>
              </a:rPr>
              <a:t> labore et dolore magna </a:t>
            </a:r>
            <a:r>
              <a:rPr lang="en-US" sz="2400" dirty="0" err="1">
                <a:solidFill>
                  <a:srgbClr val="F5F5F5"/>
                </a:solidFill>
                <a:latin typeface=""/>
              </a:rPr>
              <a:t>aliqua</a:t>
            </a:r>
            <a:r>
              <a:rPr lang="en-US" sz="2400" dirty="0">
                <a:solidFill>
                  <a:srgbClr val="F5F5F5"/>
                </a:solidFill>
                <a:latin typeface=""/>
              </a:rPr>
              <a:t>. Ut </a:t>
            </a:r>
            <a:r>
              <a:rPr lang="en-US" sz="2400" dirty="0" err="1">
                <a:solidFill>
                  <a:srgbClr val="F5F5F5"/>
                </a:solidFill>
                <a:latin typeface=""/>
              </a:rPr>
              <a:t>enim</a:t>
            </a:r>
            <a:r>
              <a:rPr lang="en-US" sz="2400" dirty="0">
                <a:solidFill>
                  <a:srgbClr val="F5F5F5"/>
                </a:solidFill>
                <a:latin typeface=""/>
              </a:rPr>
              <a:t> </a:t>
            </a:r>
            <a:r>
              <a:rPr lang="en-US" sz="2400" dirty="0">
                <a:solidFill>
                  <a:srgbClr val="0077C8"/>
                </a:solidFill>
                <a:highlight>
                  <a:srgbClr val="F5F5F5"/>
                </a:highlight>
                <a:latin typeface=""/>
              </a:rPr>
              <a:t>ad minim </a:t>
            </a:r>
            <a:r>
              <a:rPr lang="en-US" sz="2400" dirty="0" err="1">
                <a:solidFill>
                  <a:srgbClr val="0077C8"/>
                </a:solidFill>
                <a:highlight>
                  <a:srgbClr val="F5F5F5"/>
                </a:highlight>
                <a:latin typeface=""/>
              </a:rPr>
              <a:t>veniam</a:t>
            </a:r>
            <a:r>
              <a:rPr lang="en-US" sz="2400" dirty="0">
                <a:solidFill>
                  <a:srgbClr val="F5F5F5"/>
                </a:solidFill>
                <a:latin typeface=""/>
              </a:rPr>
              <a:t>, </a:t>
            </a:r>
            <a:r>
              <a:rPr lang="en-US" sz="2400" dirty="0" err="1">
                <a:solidFill>
                  <a:srgbClr val="F5F5F5"/>
                </a:solidFill>
                <a:latin typeface=""/>
              </a:rPr>
              <a:t>quis</a:t>
            </a:r>
            <a:r>
              <a:rPr lang="en-US" sz="2400" dirty="0">
                <a:solidFill>
                  <a:srgbClr val="F5F5F5"/>
                </a:solidFill>
                <a:latin typeface=""/>
              </a:rPr>
              <a:t> </a:t>
            </a:r>
            <a:r>
              <a:rPr lang="en-US" sz="2400" dirty="0" err="1">
                <a:solidFill>
                  <a:srgbClr val="F5F5F5"/>
                </a:solidFill>
                <a:latin typeface=""/>
              </a:rPr>
              <a:t>nostrud</a:t>
            </a:r>
            <a:r>
              <a:rPr lang="en-US" sz="2400" dirty="0">
                <a:solidFill>
                  <a:srgbClr val="F5F5F5"/>
                </a:solidFill>
                <a:latin typeface=""/>
              </a:rPr>
              <a:t> exercitation </a:t>
            </a:r>
            <a:r>
              <a:rPr lang="en-US" sz="2400" dirty="0" err="1">
                <a:solidFill>
                  <a:srgbClr val="F5F5F5"/>
                </a:solidFill>
                <a:latin typeface=""/>
              </a:rPr>
              <a:t>ullamco</a:t>
            </a:r>
            <a:r>
              <a:rPr lang="en-US" sz="2400" dirty="0">
                <a:solidFill>
                  <a:srgbClr val="F5F5F5"/>
                </a:solidFill>
                <a:latin typeface=""/>
              </a:rPr>
              <a:t> </a:t>
            </a:r>
            <a:r>
              <a:rPr lang="en-US" sz="2400" dirty="0" err="1">
                <a:solidFill>
                  <a:srgbClr val="F5F5F5"/>
                </a:solidFill>
                <a:latin typeface=""/>
              </a:rPr>
              <a:t>laboris</a:t>
            </a:r>
            <a:r>
              <a:rPr lang="en-US" sz="2400" dirty="0">
                <a:solidFill>
                  <a:srgbClr val="F5F5F5"/>
                </a:solidFill>
                <a:latin typeface=""/>
              </a:rPr>
              <a:t> nisi </a:t>
            </a:r>
            <a:r>
              <a:rPr lang="en-US" sz="2400" dirty="0" err="1">
                <a:solidFill>
                  <a:srgbClr val="F5F5F5"/>
                </a:solidFill>
                <a:latin typeface=""/>
              </a:rPr>
              <a:t>ut</a:t>
            </a:r>
            <a:r>
              <a:rPr lang="en-US" sz="2400" dirty="0">
                <a:solidFill>
                  <a:srgbClr val="F5F5F5"/>
                </a:solidFill>
                <a:latin typeface=""/>
              </a:rPr>
              <a:t> </a:t>
            </a:r>
            <a:r>
              <a:rPr lang="en-US" sz="2400" dirty="0" err="1">
                <a:solidFill>
                  <a:srgbClr val="F5F5F5"/>
                </a:solidFill>
                <a:latin typeface=""/>
              </a:rPr>
              <a:t>aliquip</a:t>
            </a:r>
            <a:r>
              <a:rPr lang="en-US" sz="2400" dirty="0">
                <a:solidFill>
                  <a:srgbClr val="F5F5F5"/>
                </a:solidFill>
                <a:latin typeface=""/>
              </a:rPr>
              <a:t> ex </a:t>
            </a:r>
            <a:r>
              <a:rPr lang="en-US" sz="2400" dirty="0" err="1">
                <a:solidFill>
                  <a:srgbClr val="F5F5F5"/>
                </a:solidFill>
                <a:latin typeface=""/>
              </a:rPr>
              <a:t>ea</a:t>
            </a:r>
            <a:r>
              <a:rPr lang="en-US" sz="2400" dirty="0">
                <a:solidFill>
                  <a:srgbClr val="F5F5F5"/>
                </a:solidFill>
                <a:latin typeface=""/>
              </a:rPr>
              <a:t> </a:t>
            </a:r>
            <a:r>
              <a:rPr lang="en-US" sz="2400" dirty="0" err="1">
                <a:solidFill>
                  <a:srgbClr val="F5F5F5"/>
                </a:solidFill>
                <a:latin typeface=""/>
              </a:rPr>
              <a:t>commodo</a:t>
            </a:r>
            <a:r>
              <a:rPr lang="en-US" sz="2400" dirty="0">
                <a:solidFill>
                  <a:srgbClr val="F5F5F5"/>
                </a:solidFill>
                <a:latin typeface=""/>
              </a:rPr>
              <a:t> </a:t>
            </a:r>
            <a:r>
              <a:rPr lang="en-US" sz="2400" dirty="0" err="1">
                <a:solidFill>
                  <a:srgbClr val="F5F5F5"/>
                </a:solidFill>
                <a:latin typeface=""/>
              </a:rPr>
              <a:t>consequat</a:t>
            </a:r>
            <a:r>
              <a:rPr lang="en-US" sz="2400" dirty="0">
                <a:solidFill>
                  <a:srgbClr val="F5F5F5"/>
                </a:solidFill>
                <a:latin typeface=""/>
              </a:rPr>
              <a:t>.</a:t>
            </a:r>
          </a:p>
        </p:txBody>
      </p:sp>
      <p:sp>
        <p:nvSpPr>
          <p:cNvPr id="8" name="Hexagon 7">
            <a:extLst>
              <a:ext uri="{FF2B5EF4-FFF2-40B4-BE49-F238E27FC236}">
                <a16:creationId xmlns:a16="http://schemas.microsoft.com/office/drawing/2014/main" id="{AC9FD312-FFE6-DB77-71C0-CEE534F272E2}"/>
              </a:ext>
            </a:extLst>
          </p:cNvPr>
          <p:cNvSpPr/>
          <p:nvPr/>
        </p:nvSpPr>
        <p:spPr>
          <a:xfrm>
            <a:off x="10368366" y="175425"/>
            <a:ext cx="1689315" cy="1456306"/>
          </a:xfrm>
          <a:prstGeom prst="hexagon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Hexagon 8">
            <a:extLst>
              <a:ext uri="{FF2B5EF4-FFF2-40B4-BE49-F238E27FC236}">
                <a16:creationId xmlns:a16="http://schemas.microsoft.com/office/drawing/2014/main" id="{D457729C-7C6F-B683-1607-2223C7962CE7}"/>
              </a:ext>
            </a:extLst>
          </p:cNvPr>
          <p:cNvSpPr/>
          <p:nvPr/>
        </p:nvSpPr>
        <p:spPr>
          <a:xfrm>
            <a:off x="10368366" y="1972694"/>
            <a:ext cx="1689315" cy="1456306"/>
          </a:xfrm>
          <a:prstGeom prst="hexagon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CD517FA7-B164-3240-5B6E-3AC47EFD26CE}"/>
              </a:ext>
            </a:extLst>
          </p:cNvPr>
          <p:cNvSpPr/>
          <p:nvPr/>
        </p:nvSpPr>
        <p:spPr>
          <a:xfrm rot="10800000">
            <a:off x="8679051" y="0"/>
            <a:ext cx="1689315" cy="726948"/>
          </a:xfrm>
          <a:custGeom>
            <a:avLst/>
            <a:gdLst>
              <a:gd name="connsiteX0" fmla="*/ 363474 w 1689315"/>
              <a:gd name="connsiteY0" fmla="*/ 0 h 726948"/>
              <a:gd name="connsiteX1" fmla="*/ 1325841 w 1689315"/>
              <a:gd name="connsiteY1" fmla="*/ 0 h 726948"/>
              <a:gd name="connsiteX2" fmla="*/ 1689315 w 1689315"/>
              <a:gd name="connsiteY2" fmla="*/ 726948 h 726948"/>
              <a:gd name="connsiteX3" fmla="*/ 0 w 1689315"/>
              <a:gd name="connsiteY3" fmla="*/ 726948 h 726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89315" h="726948">
                <a:moveTo>
                  <a:pt x="363474" y="0"/>
                </a:moveTo>
                <a:lnTo>
                  <a:pt x="1325841" y="0"/>
                </a:lnTo>
                <a:lnTo>
                  <a:pt x="1689315" y="726948"/>
                </a:lnTo>
                <a:lnTo>
                  <a:pt x="0" y="726948"/>
                </a:lnTo>
                <a:close/>
              </a:path>
            </a:pathLst>
          </a:cu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Hexagon 9">
            <a:extLst>
              <a:ext uri="{FF2B5EF4-FFF2-40B4-BE49-F238E27FC236}">
                <a16:creationId xmlns:a16="http://schemas.microsoft.com/office/drawing/2014/main" id="{CB533137-691D-A380-E1B0-D6E18254825D}"/>
              </a:ext>
            </a:extLst>
          </p:cNvPr>
          <p:cNvSpPr/>
          <p:nvPr/>
        </p:nvSpPr>
        <p:spPr>
          <a:xfrm>
            <a:off x="8679051" y="1074060"/>
            <a:ext cx="1689315" cy="1456306"/>
          </a:xfrm>
          <a:prstGeom prst="hexagon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8BC8A73D-C3B9-FE96-CC10-075502A5EC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6407" y="6004055"/>
            <a:ext cx="1097581" cy="681415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E8491BCE-F45D-B1AB-2B41-99E087552404}"/>
              </a:ext>
            </a:extLst>
          </p:cNvPr>
          <p:cNvSpPr/>
          <p:nvPr/>
        </p:nvSpPr>
        <p:spPr>
          <a:xfrm>
            <a:off x="425302" y="4027342"/>
            <a:ext cx="1101509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5F5F5"/>
                </a:solidFill>
                <a:latin typeface=""/>
              </a:rPr>
              <a:t>Duis </a:t>
            </a:r>
            <a:r>
              <a:rPr lang="en-US" sz="2400" dirty="0" err="1">
                <a:solidFill>
                  <a:srgbClr val="F5F5F5"/>
                </a:solidFill>
                <a:latin typeface=""/>
              </a:rPr>
              <a:t>aute</a:t>
            </a:r>
            <a:r>
              <a:rPr lang="en-US" sz="2400" dirty="0">
                <a:solidFill>
                  <a:srgbClr val="F5F5F5"/>
                </a:solidFill>
                <a:latin typeface=""/>
              </a:rPr>
              <a:t> </a:t>
            </a:r>
            <a:r>
              <a:rPr lang="en-US" sz="2400" dirty="0" err="1">
                <a:solidFill>
                  <a:srgbClr val="F5F5F5"/>
                </a:solidFill>
                <a:latin typeface=""/>
              </a:rPr>
              <a:t>irure</a:t>
            </a:r>
            <a:r>
              <a:rPr lang="en-US" sz="2400" dirty="0">
                <a:solidFill>
                  <a:srgbClr val="F5F5F5"/>
                </a:solidFill>
                <a:latin typeface=""/>
              </a:rPr>
              <a:t> dolor in </a:t>
            </a:r>
            <a:r>
              <a:rPr lang="en-US" sz="2400" dirty="0" err="1">
                <a:solidFill>
                  <a:srgbClr val="F5F5F5"/>
                </a:solidFill>
                <a:latin typeface=""/>
              </a:rPr>
              <a:t>reprehenderit</a:t>
            </a:r>
            <a:r>
              <a:rPr lang="en-US" sz="2400" dirty="0">
                <a:solidFill>
                  <a:srgbClr val="F5F5F5"/>
                </a:solidFill>
                <a:latin typeface=""/>
              </a:rPr>
              <a:t> in </a:t>
            </a:r>
            <a:r>
              <a:rPr lang="en-US" sz="2400" dirty="0" err="1">
                <a:solidFill>
                  <a:srgbClr val="F5F5F5"/>
                </a:solidFill>
                <a:latin typeface=""/>
              </a:rPr>
              <a:t>voluptate</a:t>
            </a:r>
            <a:r>
              <a:rPr lang="en-US" sz="2400" dirty="0">
                <a:solidFill>
                  <a:srgbClr val="F5F5F5"/>
                </a:solidFill>
                <a:latin typeface=""/>
              </a:rPr>
              <a:t> </a:t>
            </a:r>
            <a:r>
              <a:rPr lang="en-US" sz="2400" dirty="0" err="1">
                <a:solidFill>
                  <a:srgbClr val="F5F5F5"/>
                </a:solidFill>
                <a:latin typeface=""/>
              </a:rPr>
              <a:t>velit</a:t>
            </a:r>
            <a:r>
              <a:rPr lang="en-US" sz="2400" dirty="0">
                <a:solidFill>
                  <a:srgbClr val="F5F5F5"/>
                </a:solidFill>
                <a:latin typeface=""/>
              </a:rPr>
              <a:t> </a:t>
            </a:r>
            <a:r>
              <a:rPr lang="en-US" sz="2400" dirty="0" err="1">
                <a:solidFill>
                  <a:srgbClr val="F5F5F5"/>
                </a:solidFill>
                <a:latin typeface=""/>
              </a:rPr>
              <a:t>esse</a:t>
            </a:r>
            <a:r>
              <a:rPr lang="en-US" sz="2400" dirty="0">
                <a:solidFill>
                  <a:srgbClr val="F5F5F5"/>
                </a:solidFill>
                <a:latin typeface=""/>
              </a:rPr>
              <a:t> </a:t>
            </a:r>
            <a:r>
              <a:rPr lang="en-US" sz="2400" dirty="0" err="1">
                <a:solidFill>
                  <a:srgbClr val="F5F5F5"/>
                </a:solidFill>
                <a:latin typeface=""/>
              </a:rPr>
              <a:t>cillum</a:t>
            </a:r>
            <a:r>
              <a:rPr lang="en-US" sz="2400" dirty="0">
                <a:solidFill>
                  <a:srgbClr val="F5F5F5"/>
                </a:solidFill>
                <a:latin typeface=""/>
              </a:rPr>
              <a:t> dolore </a:t>
            </a:r>
            <a:r>
              <a:rPr lang="en-US" sz="2400" dirty="0" err="1">
                <a:solidFill>
                  <a:srgbClr val="F5F5F5"/>
                </a:solidFill>
                <a:latin typeface=""/>
              </a:rPr>
              <a:t>eu</a:t>
            </a:r>
            <a:r>
              <a:rPr lang="en-US" sz="2400" dirty="0">
                <a:solidFill>
                  <a:srgbClr val="F5F5F5"/>
                </a:solidFill>
                <a:latin typeface=""/>
              </a:rPr>
              <a:t> </a:t>
            </a:r>
            <a:r>
              <a:rPr lang="en-US" sz="2400" dirty="0" err="1">
                <a:solidFill>
                  <a:srgbClr val="F5F5F5"/>
                </a:solidFill>
                <a:latin typeface=""/>
              </a:rPr>
              <a:t>fugiat</a:t>
            </a:r>
            <a:r>
              <a:rPr lang="en-US" sz="2400" dirty="0">
                <a:solidFill>
                  <a:srgbClr val="F5F5F5"/>
                </a:solidFill>
                <a:latin typeface=""/>
              </a:rPr>
              <a:t> </a:t>
            </a:r>
            <a:r>
              <a:rPr lang="en-US" sz="2400" dirty="0" err="1">
                <a:solidFill>
                  <a:srgbClr val="F5F5F5"/>
                </a:solidFill>
                <a:latin typeface=""/>
              </a:rPr>
              <a:t>nulla</a:t>
            </a:r>
            <a:r>
              <a:rPr lang="en-US" sz="2400" dirty="0">
                <a:solidFill>
                  <a:srgbClr val="F5F5F5"/>
                </a:solidFill>
                <a:latin typeface=""/>
              </a:rPr>
              <a:t> </a:t>
            </a:r>
            <a:r>
              <a:rPr lang="en-US" sz="2400" dirty="0" err="1">
                <a:solidFill>
                  <a:srgbClr val="F5F5F5"/>
                </a:solidFill>
                <a:latin typeface=""/>
              </a:rPr>
              <a:t>pariatur</a:t>
            </a:r>
            <a:r>
              <a:rPr lang="en-US" sz="2400" dirty="0">
                <a:solidFill>
                  <a:srgbClr val="F5F5F5"/>
                </a:solidFill>
                <a:latin typeface=""/>
              </a:rPr>
              <a:t>. </a:t>
            </a:r>
            <a:r>
              <a:rPr lang="en-US" sz="2400" dirty="0" err="1">
                <a:solidFill>
                  <a:srgbClr val="F5F5F5"/>
                </a:solidFill>
                <a:latin typeface=""/>
              </a:rPr>
              <a:t>Excepteur</a:t>
            </a:r>
            <a:r>
              <a:rPr lang="en-US" sz="2400" dirty="0">
                <a:solidFill>
                  <a:srgbClr val="F5F5F5"/>
                </a:solidFill>
                <a:latin typeface=""/>
              </a:rPr>
              <a:t> </a:t>
            </a:r>
            <a:r>
              <a:rPr lang="en-US" sz="2400" dirty="0" err="1">
                <a:solidFill>
                  <a:srgbClr val="F5F5F5"/>
                </a:solidFill>
                <a:latin typeface=""/>
              </a:rPr>
              <a:t>sint</a:t>
            </a:r>
            <a:r>
              <a:rPr lang="en-US" sz="2400" dirty="0">
                <a:solidFill>
                  <a:srgbClr val="F5F5F5"/>
                </a:solidFill>
                <a:latin typeface=""/>
              </a:rPr>
              <a:t> </a:t>
            </a:r>
            <a:r>
              <a:rPr lang="en-US" sz="2400" dirty="0" err="1">
                <a:solidFill>
                  <a:srgbClr val="F5F5F5"/>
                </a:solidFill>
                <a:latin typeface=""/>
              </a:rPr>
              <a:t>occaecat</a:t>
            </a:r>
            <a:r>
              <a:rPr lang="en-US" sz="2400" dirty="0">
                <a:solidFill>
                  <a:srgbClr val="F5F5F5"/>
                </a:solidFill>
                <a:latin typeface=""/>
              </a:rPr>
              <a:t> </a:t>
            </a:r>
            <a:r>
              <a:rPr lang="en-US" sz="2400" dirty="0" err="1">
                <a:solidFill>
                  <a:srgbClr val="F5F5F5"/>
                </a:solidFill>
                <a:latin typeface=""/>
              </a:rPr>
              <a:t>cupidatat</a:t>
            </a:r>
            <a:r>
              <a:rPr lang="en-US" sz="2400" dirty="0">
                <a:solidFill>
                  <a:srgbClr val="F5F5F5"/>
                </a:solidFill>
                <a:latin typeface=""/>
              </a:rPr>
              <a:t> non </a:t>
            </a:r>
            <a:r>
              <a:rPr lang="en-US" sz="2400" dirty="0" err="1">
                <a:solidFill>
                  <a:srgbClr val="F5F5F5"/>
                </a:solidFill>
                <a:latin typeface=""/>
              </a:rPr>
              <a:t>proident</a:t>
            </a:r>
            <a:r>
              <a:rPr lang="en-US" sz="2400" dirty="0">
                <a:solidFill>
                  <a:srgbClr val="F5F5F5"/>
                </a:solidFill>
                <a:latin typeface=""/>
              </a:rPr>
              <a:t>, sunt in culpa qui </a:t>
            </a:r>
            <a:r>
              <a:rPr lang="en-US" sz="2400" dirty="0" err="1">
                <a:solidFill>
                  <a:srgbClr val="F5F5F5"/>
                </a:solidFill>
                <a:latin typeface=""/>
              </a:rPr>
              <a:t>officia</a:t>
            </a:r>
            <a:r>
              <a:rPr lang="en-US" sz="2400" dirty="0">
                <a:solidFill>
                  <a:srgbClr val="F5F5F5"/>
                </a:solidFill>
                <a:latin typeface=""/>
              </a:rPr>
              <a:t> </a:t>
            </a:r>
            <a:r>
              <a:rPr lang="en-US" sz="2400" dirty="0" err="1">
                <a:solidFill>
                  <a:srgbClr val="F5F5F5"/>
                </a:solidFill>
                <a:latin typeface=""/>
              </a:rPr>
              <a:t>deserunt</a:t>
            </a:r>
            <a:r>
              <a:rPr lang="en-US" sz="2400" dirty="0">
                <a:solidFill>
                  <a:srgbClr val="F5F5F5"/>
                </a:solidFill>
                <a:latin typeface=""/>
              </a:rPr>
              <a:t> </a:t>
            </a:r>
            <a:r>
              <a:rPr lang="en-US" sz="2400" dirty="0" err="1">
                <a:solidFill>
                  <a:srgbClr val="F5F5F5"/>
                </a:solidFill>
                <a:latin typeface=""/>
              </a:rPr>
              <a:t>mollit</a:t>
            </a:r>
            <a:r>
              <a:rPr lang="en-US" sz="2400" dirty="0">
                <a:solidFill>
                  <a:srgbClr val="F5F5F5"/>
                </a:solidFill>
                <a:latin typeface=""/>
              </a:rPr>
              <a:t> </a:t>
            </a:r>
            <a:r>
              <a:rPr lang="en-US" sz="2400" dirty="0" err="1">
                <a:solidFill>
                  <a:srgbClr val="F5F5F5"/>
                </a:solidFill>
                <a:latin typeface=""/>
              </a:rPr>
              <a:t>anim</a:t>
            </a:r>
            <a:r>
              <a:rPr lang="en-US" sz="2400" dirty="0">
                <a:solidFill>
                  <a:srgbClr val="F5F5F5"/>
                </a:solidFill>
                <a:latin typeface=""/>
              </a:rPr>
              <a:t> id </a:t>
            </a:r>
            <a:r>
              <a:rPr lang="en-US" sz="2400" dirty="0" err="1">
                <a:solidFill>
                  <a:srgbClr val="F5F5F5"/>
                </a:solidFill>
                <a:latin typeface=""/>
              </a:rPr>
              <a:t>est</a:t>
            </a:r>
            <a:r>
              <a:rPr lang="en-US" sz="2400" dirty="0">
                <a:solidFill>
                  <a:srgbClr val="F5F5F5"/>
                </a:solidFill>
                <a:latin typeface=""/>
              </a:rPr>
              <a:t> </a:t>
            </a:r>
            <a:r>
              <a:rPr lang="en-US" sz="2400" dirty="0" err="1">
                <a:solidFill>
                  <a:srgbClr val="F5F5F5"/>
                </a:solidFill>
                <a:latin typeface=""/>
              </a:rPr>
              <a:t>laborum</a:t>
            </a:r>
            <a:r>
              <a:rPr lang="en-US" sz="2400" dirty="0">
                <a:solidFill>
                  <a:srgbClr val="F5F5F5"/>
                </a:solidFill>
                <a:latin typeface=""/>
              </a:rPr>
              <a:t>.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BEF8FC9-BC3E-165B-73D6-DE2FA5985685}"/>
              </a:ext>
            </a:extLst>
          </p:cNvPr>
          <p:cNvSpPr/>
          <p:nvPr/>
        </p:nvSpPr>
        <p:spPr>
          <a:xfrm>
            <a:off x="425302" y="5468892"/>
            <a:ext cx="80273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F5F5F5"/>
                </a:solidFill>
                <a:latin typeface=""/>
              </a:rPr>
              <a:t>Non </a:t>
            </a:r>
            <a:r>
              <a:rPr lang="en-US" sz="2400" b="1" dirty="0" err="1">
                <a:solidFill>
                  <a:srgbClr val="F5F5F5"/>
                </a:solidFill>
                <a:latin typeface=""/>
              </a:rPr>
              <a:t>tellus</a:t>
            </a:r>
            <a:r>
              <a:rPr lang="en-US" sz="2400" b="1" dirty="0">
                <a:solidFill>
                  <a:srgbClr val="F5F5F5"/>
                </a:solidFill>
                <a:latin typeface=""/>
              </a:rPr>
              <a:t> </a:t>
            </a:r>
            <a:r>
              <a:rPr lang="en-US" sz="2400" b="1" dirty="0" err="1">
                <a:solidFill>
                  <a:srgbClr val="F5F5F5"/>
                </a:solidFill>
                <a:latin typeface=""/>
              </a:rPr>
              <a:t>orci</a:t>
            </a:r>
            <a:r>
              <a:rPr lang="en-US" sz="2400" b="1" dirty="0">
                <a:solidFill>
                  <a:srgbClr val="F5F5F5"/>
                </a:solidFill>
                <a:latin typeface=""/>
              </a:rPr>
              <a:t> ac auctor </a:t>
            </a:r>
            <a:r>
              <a:rPr lang="en-US" sz="2400" b="1" dirty="0" err="1">
                <a:solidFill>
                  <a:srgbClr val="0077C8"/>
                </a:solidFill>
                <a:highlight>
                  <a:srgbClr val="F5F5F5"/>
                </a:highlight>
                <a:latin typeface=""/>
              </a:rPr>
              <a:t>augue</a:t>
            </a:r>
            <a:r>
              <a:rPr lang="en-US" sz="2400" b="1" dirty="0">
                <a:solidFill>
                  <a:srgbClr val="0077C8"/>
                </a:solidFill>
                <a:highlight>
                  <a:srgbClr val="F5F5F5"/>
                </a:highlight>
                <a:latin typeface=""/>
              </a:rPr>
              <a:t> </a:t>
            </a:r>
            <a:r>
              <a:rPr lang="en-US" sz="2400" b="1" dirty="0" err="1">
                <a:solidFill>
                  <a:srgbClr val="0077C8"/>
                </a:solidFill>
                <a:highlight>
                  <a:srgbClr val="F5F5F5"/>
                </a:highlight>
                <a:latin typeface=""/>
              </a:rPr>
              <a:t>mauris</a:t>
            </a:r>
            <a:r>
              <a:rPr lang="en-US" sz="2400" b="1" dirty="0">
                <a:solidFill>
                  <a:srgbClr val="0077C8"/>
                </a:solidFill>
                <a:highlight>
                  <a:srgbClr val="F5F5F5"/>
                </a:highlight>
                <a:latin typeface=""/>
              </a:rPr>
              <a:t> </a:t>
            </a:r>
            <a:r>
              <a:rPr lang="en-US" sz="2400" b="1" dirty="0" err="1">
                <a:solidFill>
                  <a:srgbClr val="F5F5F5"/>
                </a:solidFill>
                <a:latin typeface=""/>
              </a:rPr>
              <a:t>augue</a:t>
            </a:r>
            <a:r>
              <a:rPr lang="en-US" sz="2400" b="1" dirty="0">
                <a:solidFill>
                  <a:srgbClr val="F5F5F5"/>
                </a:solidFill>
                <a:latin typeface=""/>
              </a:rPr>
              <a:t> </a:t>
            </a:r>
            <a:r>
              <a:rPr lang="en-US" sz="2400" b="1" dirty="0" err="1">
                <a:solidFill>
                  <a:srgbClr val="F5F5F5"/>
                </a:solidFill>
                <a:latin typeface=""/>
              </a:rPr>
              <a:t>neque</a:t>
            </a:r>
            <a:r>
              <a:rPr lang="en-US" sz="2400" b="1" dirty="0">
                <a:solidFill>
                  <a:srgbClr val="F5F5F5"/>
                </a:solidFill>
                <a:latin typeface=""/>
              </a:rPr>
              <a:t>. Et </a:t>
            </a:r>
            <a:r>
              <a:rPr lang="en-US" sz="2400" b="1" dirty="0" err="1">
                <a:solidFill>
                  <a:srgbClr val="F5F5F5"/>
                </a:solidFill>
                <a:latin typeface=""/>
              </a:rPr>
              <a:t>ultrices</a:t>
            </a:r>
            <a:r>
              <a:rPr lang="en-US" sz="2400" b="1" dirty="0">
                <a:solidFill>
                  <a:srgbClr val="F5F5F5"/>
                </a:solidFill>
                <a:latin typeface=""/>
              </a:rPr>
              <a:t> </a:t>
            </a:r>
            <a:r>
              <a:rPr lang="en-US" sz="2400" b="1" dirty="0" err="1">
                <a:solidFill>
                  <a:srgbClr val="F5F5F5"/>
                </a:solidFill>
                <a:latin typeface=""/>
              </a:rPr>
              <a:t>neque</a:t>
            </a:r>
            <a:r>
              <a:rPr lang="en-US" sz="2400" b="1" dirty="0">
                <a:solidFill>
                  <a:srgbClr val="F5F5F5"/>
                </a:solidFill>
                <a:latin typeface=""/>
              </a:rPr>
              <a:t> </a:t>
            </a:r>
            <a:r>
              <a:rPr lang="en-US" sz="2400" b="1" dirty="0" err="1">
                <a:solidFill>
                  <a:srgbClr val="F5F5F5"/>
                </a:solidFill>
                <a:latin typeface=""/>
              </a:rPr>
              <a:t>ornare</a:t>
            </a:r>
            <a:r>
              <a:rPr lang="en-US" sz="2400" b="1" dirty="0">
                <a:solidFill>
                  <a:srgbClr val="F5F5F5"/>
                </a:solidFill>
                <a:latin typeface=""/>
              </a:rPr>
              <a:t> </a:t>
            </a:r>
            <a:r>
              <a:rPr lang="en-US" sz="2400" b="1" dirty="0" err="1">
                <a:solidFill>
                  <a:srgbClr val="F5F5F5"/>
                </a:solidFill>
                <a:latin typeface=""/>
              </a:rPr>
              <a:t>aenean</a:t>
            </a:r>
            <a:r>
              <a:rPr lang="en-US" sz="2400" b="1" dirty="0">
                <a:solidFill>
                  <a:srgbClr val="F5F5F5"/>
                </a:solidFill>
                <a:latin typeface=""/>
              </a:rPr>
              <a:t> </a:t>
            </a:r>
            <a:r>
              <a:rPr lang="en-US" sz="2400" b="1" dirty="0" err="1">
                <a:solidFill>
                  <a:srgbClr val="F5F5F5"/>
                </a:solidFill>
                <a:latin typeface=""/>
              </a:rPr>
              <a:t>euismod</a:t>
            </a:r>
            <a:r>
              <a:rPr lang="en-US" sz="2400" b="1" dirty="0">
                <a:solidFill>
                  <a:srgbClr val="F5F5F5"/>
                </a:solidFill>
                <a:latin typeface=""/>
              </a:rPr>
              <a:t> </a:t>
            </a:r>
            <a:r>
              <a:rPr lang="en-US" sz="2400" b="1" dirty="0" err="1">
                <a:solidFill>
                  <a:srgbClr val="F5F5F5"/>
                </a:solidFill>
                <a:latin typeface=""/>
              </a:rPr>
              <a:t>elementum</a:t>
            </a:r>
            <a:r>
              <a:rPr lang="en-US" sz="2400" b="1" dirty="0">
                <a:solidFill>
                  <a:srgbClr val="F5F5F5"/>
                </a:solidFill>
                <a:latin typeface="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191777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clipart, vector graphics&#10;&#10;Description automatically generated">
            <a:extLst>
              <a:ext uri="{FF2B5EF4-FFF2-40B4-BE49-F238E27FC236}">
                <a16:creationId xmlns:a16="http://schemas.microsoft.com/office/drawing/2014/main" id="{5AFD18F3-60E8-7033-3990-2A89297D89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21889" y="5999482"/>
            <a:ext cx="1097581" cy="685988"/>
          </a:xfrm>
          <a:prstGeom prst="rect">
            <a:avLst/>
          </a:prstGeom>
          <a:effectLst>
            <a:glow rad="713594">
              <a:srgbClr val="F5F5F5"/>
            </a:glow>
            <a:outerShdw blurRad="50800" dist="50800" dir="5400000" sx="1000" sy="1000" algn="ctr" rotWithShape="0">
              <a:srgbClr val="F5F5F5"/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FB1A061-8D6F-A616-3D48-7686F26D22FA}"/>
              </a:ext>
            </a:extLst>
          </p:cNvPr>
          <p:cNvSpPr/>
          <p:nvPr/>
        </p:nvSpPr>
        <p:spPr>
          <a:xfrm>
            <a:off x="7954572" y="128790"/>
            <a:ext cx="4108638" cy="4694478"/>
          </a:xfrm>
          <a:prstGeom prst="rect">
            <a:avLst/>
          </a:prstGeom>
          <a:solidFill>
            <a:srgbClr val="F5F5F5"/>
          </a:solidFill>
          <a:ln>
            <a:noFill/>
          </a:ln>
          <a:effectLst>
            <a:glow rad="127000">
              <a:srgbClr val="CC00CC">
                <a:alpha val="36000"/>
              </a:srgbClr>
            </a:glow>
            <a:outerShdw sx="1000" sy="1000" algn="ctr" rotWithShape="0">
              <a:srgbClr val="CC00CC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E86FE1-F5D6-E18C-8532-1B8BF50C388A}"/>
              </a:ext>
            </a:extLst>
          </p:cNvPr>
          <p:cNvSpPr txBox="1"/>
          <p:nvPr/>
        </p:nvSpPr>
        <p:spPr>
          <a:xfrm>
            <a:off x="7954572" y="4940533"/>
            <a:ext cx="4108638" cy="316022"/>
          </a:xfrm>
          <a:prstGeom prst="rect">
            <a:avLst/>
          </a:prstGeom>
          <a:solidFill>
            <a:srgbClr val="F5F5F5"/>
          </a:solidFill>
          <a:ln>
            <a:noFill/>
          </a:ln>
          <a:effectLst>
            <a:glow rad="127000">
              <a:srgbClr val="0077C8">
                <a:alpha val="36340"/>
              </a:srgbClr>
            </a:glow>
          </a:effectLst>
        </p:spPr>
        <p:txBody>
          <a:bodyPr wrap="square" rtlCol="0">
            <a:spAutoFit/>
          </a:bodyPr>
          <a:lstStyle/>
          <a:p>
            <a:r>
              <a:rPr lang="en-US" dirty="0"/>
              <a:t>Image Credit: insert text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C897B99-3909-E47D-1649-07E4DFF3D370}"/>
              </a:ext>
            </a:extLst>
          </p:cNvPr>
          <p:cNvSpPr/>
          <p:nvPr/>
        </p:nvSpPr>
        <p:spPr>
          <a:xfrm>
            <a:off x="222142" y="127136"/>
            <a:ext cx="7532673" cy="1019908"/>
          </a:xfrm>
          <a:prstGeom prst="rect">
            <a:avLst/>
          </a:prstGeom>
          <a:solidFill>
            <a:srgbClr val="F5F5F5"/>
          </a:solidFill>
          <a:ln>
            <a:noFill/>
          </a:ln>
          <a:effectLst>
            <a:glow>
              <a:schemeClr val="accent1">
                <a:alpha val="40000"/>
              </a:schemeClr>
            </a:glow>
            <a:softEdge rad="167963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F125243-0D69-F9C2-CC18-5AD4AF53978B}"/>
              </a:ext>
            </a:extLst>
          </p:cNvPr>
          <p:cNvSpPr txBox="1"/>
          <p:nvPr/>
        </p:nvSpPr>
        <p:spPr>
          <a:xfrm>
            <a:off x="222142" y="175425"/>
            <a:ext cx="58738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303030"/>
                </a:solidFill>
                <a:latin typeface=""/>
              </a:rPr>
              <a:t>Title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477FF91-66F9-5C5F-90F5-894FC0586B58}"/>
              </a:ext>
            </a:extLst>
          </p:cNvPr>
          <p:cNvSpPr txBox="1"/>
          <p:nvPr/>
        </p:nvSpPr>
        <p:spPr>
          <a:xfrm>
            <a:off x="425302" y="1466631"/>
            <a:ext cx="587385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03030"/>
                </a:solidFill>
                <a:latin typeface=""/>
              </a:rPr>
              <a:t>Body text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03030"/>
                </a:solidFill>
                <a:latin typeface=""/>
              </a:rPr>
              <a:t>Lorem ipsum dolor sit </a:t>
            </a:r>
            <a:r>
              <a:rPr lang="en-US" sz="2400" dirty="0" err="1">
                <a:solidFill>
                  <a:srgbClr val="303030"/>
                </a:solidFill>
                <a:latin typeface=""/>
              </a:rPr>
              <a:t>amet</a:t>
            </a:r>
            <a:r>
              <a:rPr lang="en-US" sz="2400" dirty="0">
                <a:solidFill>
                  <a:srgbClr val="303030"/>
                </a:solidFill>
                <a:latin typeface=""/>
              </a:rPr>
              <a:t>, </a:t>
            </a:r>
            <a:r>
              <a:rPr lang="en-US" sz="2400" dirty="0" err="1">
                <a:solidFill>
                  <a:srgbClr val="303030"/>
                </a:solidFill>
                <a:latin typeface=""/>
              </a:rPr>
              <a:t>consectetur</a:t>
            </a:r>
            <a:r>
              <a:rPr lang="en-US" sz="2400" dirty="0">
                <a:solidFill>
                  <a:srgbClr val="303030"/>
                </a:solidFill>
                <a:latin typeface=""/>
              </a:rPr>
              <a:t> </a:t>
            </a:r>
            <a:r>
              <a:rPr lang="en-US" sz="2400" dirty="0" err="1">
                <a:solidFill>
                  <a:srgbClr val="303030"/>
                </a:solidFill>
                <a:latin typeface=""/>
              </a:rPr>
              <a:t>adipiscing</a:t>
            </a:r>
            <a:r>
              <a:rPr lang="en-US" sz="2400" dirty="0">
                <a:solidFill>
                  <a:srgbClr val="303030"/>
                </a:solidFill>
                <a:latin typeface=""/>
              </a:rPr>
              <a:t> </a:t>
            </a:r>
            <a:r>
              <a:rPr lang="en-US" sz="2400" dirty="0" err="1">
                <a:solidFill>
                  <a:srgbClr val="303030"/>
                </a:solidFill>
                <a:latin typeface=""/>
              </a:rPr>
              <a:t>elit</a:t>
            </a:r>
            <a:r>
              <a:rPr lang="en-US" sz="2400" dirty="0">
                <a:solidFill>
                  <a:srgbClr val="303030"/>
                </a:solidFill>
                <a:latin typeface=""/>
              </a:rPr>
              <a:t>, sed do </a:t>
            </a:r>
            <a:r>
              <a:rPr lang="en-US" sz="2400" dirty="0" err="1">
                <a:solidFill>
                  <a:srgbClr val="303030"/>
                </a:solidFill>
                <a:latin typeface=""/>
              </a:rPr>
              <a:t>eiusmod</a:t>
            </a:r>
            <a:r>
              <a:rPr lang="en-US" sz="2400" dirty="0">
                <a:solidFill>
                  <a:srgbClr val="303030"/>
                </a:solidFill>
                <a:latin typeface=""/>
              </a:rPr>
              <a:t> </a:t>
            </a:r>
            <a:r>
              <a:rPr lang="en-US" sz="2400" dirty="0" err="1">
                <a:solidFill>
                  <a:srgbClr val="303030"/>
                </a:solidFill>
                <a:latin typeface=""/>
              </a:rPr>
              <a:t>tempor</a:t>
            </a:r>
            <a:r>
              <a:rPr lang="en-US" sz="2400" dirty="0">
                <a:solidFill>
                  <a:srgbClr val="303030"/>
                </a:solidFill>
                <a:latin typeface=""/>
              </a:rPr>
              <a:t> </a:t>
            </a:r>
            <a:r>
              <a:rPr lang="en-US" sz="2400" dirty="0" err="1">
                <a:solidFill>
                  <a:srgbClr val="303030"/>
                </a:solidFill>
                <a:latin typeface=""/>
              </a:rPr>
              <a:t>incididunt</a:t>
            </a:r>
            <a:r>
              <a:rPr lang="en-US" sz="2400" dirty="0">
                <a:solidFill>
                  <a:srgbClr val="303030"/>
                </a:solidFill>
                <a:latin typeface=""/>
              </a:rPr>
              <a:t> </a:t>
            </a:r>
            <a:r>
              <a:rPr lang="en-US" sz="2400" dirty="0" err="1">
                <a:solidFill>
                  <a:srgbClr val="303030"/>
                </a:solidFill>
                <a:latin typeface=""/>
              </a:rPr>
              <a:t>ut</a:t>
            </a:r>
            <a:r>
              <a:rPr lang="en-US" sz="2400" dirty="0">
                <a:solidFill>
                  <a:srgbClr val="303030"/>
                </a:solidFill>
                <a:latin typeface=""/>
              </a:rPr>
              <a:t> labore et dolore magna </a:t>
            </a:r>
            <a:r>
              <a:rPr lang="en-US" sz="2400" dirty="0" err="1">
                <a:solidFill>
                  <a:srgbClr val="303030"/>
                </a:solidFill>
                <a:latin typeface=""/>
              </a:rPr>
              <a:t>aliqua</a:t>
            </a:r>
            <a:r>
              <a:rPr lang="en-US" sz="2400" dirty="0">
                <a:solidFill>
                  <a:srgbClr val="303030"/>
                </a:solidFill>
                <a:latin typeface=""/>
              </a:rPr>
              <a:t>. Ut </a:t>
            </a:r>
            <a:r>
              <a:rPr lang="en-US" sz="2400" dirty="0" err="1">
                <a:solidFill>
                  <a:srgbClr val="303030"/>
                </a:solidFill>
                <a:latin typeface=""/>
              </a:rPr>
              <a:t>enim</a:t>
            </a:r>
            <a:r>
              <a:rPr lang="en-US" sz="2400" dirty="0">
                <a:solidFill>
                  <a:srgbClr val="303030"/>
                </a:solidFill>
                <a:latin typeface=""/>
              </a:rPr>
              <a:t> ad minim </a:t>
            </a:r>
            <a:r>
              <a:rPr lang="en-US" sz="2400" dirty="0" err="1">
                <a:solidFill>
                  <a:srgbClr val="303030"/>
                </a:solidFill>
                <a:latin typeface=""/>
              </a:rPr>
              <a:t>veniam</a:t>
            </a:r>
            <a:r>
              <a:rPr lang="en-US" sz="2400" dirty="0">
                <a:solidFill>
                  <a:srgbClr val="303030"/>
                </a:solidFill>
                <a:latin typeface=""/>
              </a:rPr>
              <a:t>, </a:t>
            </a:r>
            <a:r>
              <a:rPr lang="en-US" sz="2400" dirty="0" err="1">
                <a:solidFill>
                  <a:srgbClr val="303030"/>
                </a:solidFill>
                <a:latin typeface=""/>
              </a:rPr>
              <a:t>quis</a:t>
            </a:r>
            <a:r>
              <a:rPr lang="en-US" sz="2400" dirty="0">
                <a:solidFill>
                  <a:srgbClr val="303030"/>
                </a:solidFill>
                <a:latin typeface=""/>
              </a:rPr>
              <a:t> </a:t>
            </a:r>
            <a:r>
              <a:rPr lang="en-US" sz="2400" dirty="0" err="1">
                <a:solidFill>
                  <a:srgbClr val="303030"/>
                </a:solidFill>
                <a:latin typeface=""/>
              </a:rPr>
              <a:t>nostrud</a:t>
            </a:r>
            <a:r>
              <a:rPr lang="en-US" sz="2400" dirty="0">
                <a:solidFill>
                  <a:srgbClr val="303030"/>
                </a:solidFill>
                <a:latin typeface=""/>
              </a:rPr>
              <a:t> exercitation </a:t>
            </a:r>
            <a:r>
              <a:rPr lang="en-US" sz="2400" dirty="0" err="1">
                <a:solidFill>
                  <a:srgbClr val="303030"/>
                </a:solidFill>
                <a:latin typeface=""/>
              </a:rPr>
              <a:t>ullamco</a:t>
            </a:r>
            <a:r>
              <a:rPr lang="en-US" sz="2400" dirty="0">
                <a:solidFill>
                  <a:srgbClr val="303030"/>
                </a:solidFill>
                <a:latin typeface=""/>
              </a:rPr>
              <a:t> </a:t>
            </a:r>
            <a:r>
              <a:rPr lang="en-US" sz="2400" dirty="0" err="1">
                <a:solidFill>
                  <a:srgbClr val="303030"/>
                </a:solidFill>
                <a:latin typeface=""/>
              </a:rPr>
              <a:t>laboris</a:t>
            </a:r>
            <a:r>
              <a:rPr lang="en-US" sz="2400" dirty="0">
                <a:solidFill>
                  <a:srgbClr val="303030"/>
                </a:solidFill>
                <a:latin typeface=""/>
              </a:rPr>
              <a:t> nisi </a:t>
            </a:r>
            <a:r>
              <a:rPr lang="en-US" sz="2400" dirty="0" err="1">
                <a:solidFill>
                  <a:srgbClr val="303030"/>
                </a:solidFill>
                <a:latin typeface=""/>
              </a:rPr>
              <a:t>ut</a:t>
            </a:r>
            <a:r>
              <a:rPr lang="en-US" sz="2400" dirty="0">
                <a:solidFill>
                  <a:srgbClr val="303030"/>
                </a:solidFill>
                <a:latin typeface=""/>
              </a:rPr>
              <a:t> </a:t>
            </a:r>
            <a:r>
              <a:rPr lang="en-US" sz="2400" dirty="0" err="1">
                <a:solidFill>
                  <a:srgbClr val="303030"/>
                </a:solidFill>
                <a:latin typeface=""/>
              </a:rPr>
              <a:t>aliquip</a:t>
            </a:r>
            <a:r>
              <a:rPr lang="en-US" sz="2400" dirty="0">
                <a:solidFill>
                  <a:srgbClr val="303030"/>
                </a:solidFill>
                <a:latin typeface=""/>
              </a:rPr>
              <a:t> ex </a:t>
            </a:r>
            <a:r>
              <a:rPr lang="en-US" sz="2400" dirty="0" err="1">
                <a:solidFill>
                  <a:srgbClr val="303030"/>
                </a:solidFill>
                <a:latin typeface=""/>
              </a:rPr>
              <a:t>ea</a:t>
            </a:r>
            <a:r>
              <a:rPr lang="en-US" sz="2400" dirty="0">
                <a:solidFill>
                  <a:srgbClr val="303030"/>
                </a:solidFill>
                <a:latin typeface=""/>
              </a:rPr>
              <a:t> </a:t>
            </a:r>
            <a:r>
              <a:rPr lang="en-US" sz="2400" dirty="0" err="1">
                <a:solidFill>
                  <a:srgbClr val="303030"/>
                </a:solidFill>
                <a:latin typeface=""/>
              </a:rPr>
              <a:t>commodo</a:t>
            </a:r>
            <a:r>
              <a:rPr lang="en-US" sz="2400" dirty="0">
                <a:solidFill>
                  <a:srgbClr val="303030"/>
                </a:solidFill>
                <a:latin typeface=""/>
              </a:rPr>
              <a:t> </a:t>
            </a:r>
            <a:r>
              <a:rPr lang="en-US" sz="2400" dirty="0" err="1">
                <a:solidFill>
                  <a:srgbClr val="303030"/>
                </a:solidFill>
                <a:latin typeface=""/>
              </a:rPr>
              <a:t>consequat</a:t>
            </a:r>
            <a:r>
              <a:rPr lang="en-US" sz="2400" dirty="0">
                <a:solidFill>
                  <a:srgbClr val="303030"/>
                </a:solidFill>
                <a:latin typeface=""/>
              </a:rPr>
              <a:t>.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CE3C26C-2A8C-5B48-1B1A-5BF3A21BBCC2}"/>
              </a:ext>
            </a:extLst>
          </p:cNvPr>
          <p:cNvSpPr/>
          <p:nvPr/>
        </p:nvSpPr>
        <p:spPr>
          <a:xfrm>
            <a:off x="409582" y="4685202"/>
            <a:ext cx="766459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03030"/>
                </a:solidFill>
                <a:latin typeface=""/>
              </a:rPr>
              <a:t>Duis </a:t>
            </a:r>
            <a:r>
              <a:rPr lang="en-US" sz="2400" dirty="0" err="1">
                <a:solidFill>
                  <a:srgbClr val="303030"/>
                </a:solidFill>
                <a:latin typeface=""/>
              </a:rPr>
              <a:t>aute</a:t>
            </a:r>
            <a:r>
              <a:rPr lang="en-US" sz="2400" dirty="0">
                <a:solidFill>
                  <a:srgbClr val="303030"/>
                </a:solidFill>
                <a:latin typeface=""/>
              </a:rPr>
              <a:t> </a:t>
            </a:r>
            <a:r>
              <a:rPr lang="en-US" sz="2400" dirty="0" err="1">
                <a:solidFill>
                  <a:srgbClr val="303030"/>
                </a:solidFill>
                <a:latin typeface=""/>
              </a:rPr>
              <a:t>irure</a:t>
            </a:r>
            <a:r>
              <a:rPr lang="en-US" sz="2400" dirty="0">
                <a:solidFill>
                  <a:srgbClr val="303030"/>
                </a:solidFill>
                <a:latin typeface=""/>
              </a:rPr>
              <a:t> dolor in </a:t>
            </a:r>
            <a:r>
              <a:rPr lang="en-US" sz="2400" dirty="0" err="1">
                <a:solidFill>
                  <a:srgbClr val="303030"/>
                </a:solidFill>
                <a:latin typeface=""/>
              </a:rPr>
              <a:t>reprehenderit</a:t>
            </a:r>
            <a:r>
              <a:rPr lang="en-US" sz="2400" dirty="0">
                <a:solidFill>
                  <a:srgbClr val="303030"/>
                </a:solidFill>
                <a:latin typeface=""/>
              </a:rPr>
              <a:t> in </a:t>
            </a:r>
            <a:r>
              <a:rPr lang="en-US" sz="2400" dirty="0" err="1">
                <a:solidFill>
                  <a:srgbClr val="303030"/>
                </a:solidFill>
                <a:latin typeface=""/>
              </a:rPr>
              <a:t>voluptate</a:t>
            </a:r>
            <a:r>
              <a:rPr lang="en-US" sz="2400" dirty="0">
                <a:solidFill>
                  <a:srgbClr val="303030"/>
                </a:solidFill>
                <a:latin typeface=""/>
              </a:rPr>
              <a:t> </a:t>
            </a:r>
            <a:r>
              <a:rPr lang="en-US" sz="2400" dirty="0" err="1">
                <a:solidFill>
                  <a:srgbClr val="303030"/>
                </a:solidFill>
                <a:latin typeface=""/>
              </a:rPr>
              <a:t>velit</a:t>
            </a:r>
            <a:r>
              <a:rPr lang="en-US" sz="2400" dirty="0">
                <a:solidFill>
                  <a:srgbClr val="303030"/>
                </a:solidFill>
                <a:latin typeface=""/>
              </a:rPr>
              <a:t> </a:t>
            </a:r>
            <a:r>
              <a:rPr lang="en-US" sz="2400" dirty="0" err="1">
                <a:solidFill>
                  <a:srgbClr val="303030"/>
                </a:solidFill>
                <a:latin typeface=""/>
              </a:rPr>
              <a:t>esse</a:t>
            </a:r>
            <a:r>
              <a:rPr lang="en-US" sz="2400" dirty="0">
                <a:solidFill>
                  <a:srgbClr val="303030"/>
                </a:solidFill>
                <a:latin typeface=""/>
              </a:rPr>
              <a:t> </a:t>
            </a:r>
            <a:r>
              <a:rPr lang="en-US" sz="2400" dirty="0" err="1">
                <a:solidFill>
                  <a:srgbClr val="303030"/>
                </a:solidFill>
                <a:latin typeface=""/>
              </a:rPr>
              <a:t>cillum</a:t>
            </a:r>
            <a:r>
              <a:rPr lang="en-US" sz="2400" dirty="0">
                <a:solidFill>
                  <a:srgbClr val="303030"/>
                </a:solidFill>
                <a:latin typeface=""/>
              </a:rPr>
              <a:t> dolore </a:t>
            </a:r>
            <a:r>
              <a:rPr lang="en-US" sz="2400" dirty="0" err="1">
                <a:solidFill>
                  <a:srgbClr val="303030"/>
                </a:solidFill>
                <a:latin typeface=""/>
              </a:rPr>
              <a:t>eu</a:t>
            </a:r>
            <a:r>
              <a:rPr lang="en-US" sz="2400" dirty="0">
                <a:solidFill>
                  <a:srgbClr val="303030"/>
                </a:solidFill>
                <a:latin typeface=""/>
              </a:rPr>
              <a:t> </a:t>
            </a:r>
            <a:r>
              <a:rPr lang="en-US" sz="2400" dirty="0" err="1">
                <a:solidFill>
                  <a:srgbClr val="303030"/>
                </a:solidFill>
                <a:latin typeface=""/>
              </a:rPr>
              <a:t>fugiat</a:t>
            </a:r>
            <a:r>
              <a:rPr lang="en-US" sz="2400" dirty="0">
                <a:solidFill>
                  <a:srgbClr val="303030"/>
                </a:solidFill>
                <a:latin typeface=""/>
              </a:rPr>
              <a:t> </a:t>
            </a:r>
            <a:r>
              <a:rPr lang="en-US" sz="2400" dirty="0" err="1">
                <a:solidFill>
                  <a:srgbClr val="303030"/>
                </a:solidFill>
                <a:latin typeface=""/>
              </a:rPr>
              <a:t>nulla</a:t>
            </a:r>
            <a:r>
              <a:rPr lang="en-US" sz="2400" dirty="0">
                <a:solidFill>
                  <a:srgbClr val="303030"/>
                </a:solidFill>
                <a:latin typeface=""/>
              </a:rPr>
              <a:t> </a:t>
            </a:r>
            <a:r>
              <a:rPr lang="en-US" sz="2400" dirty="0" err="1">
                <a:solidFill>
                  <a:srgbClr val="303030"/>
                </a:solidFill>
                <a:latin typeface=""/>
              </a:rPr>
              <a:t>pariatur</a:t>
            </a:r>
            <a:r>
              <a:rPr lang="en-US" sz="2400" dirty="0">
                <a:solidFill>
                  <a:srgbClr val="303030"/>
                </a:solidFill>
                <a:latin typeface=""/>
              </a:rPr>
              <a:t>. </a:t>
            </a:r>
            <a:r>
              <a:rPr lang="en-US" sz="2400" dirty="0" err="1">
                <a:solidFill>
                  <a:srgbClr val="303030"/>
                </a:solidFill>
                <a:latin typeface=""/>
              </a:rPr>
              <a:t>Excepteur</a:t>
            </a:r>
            <a:r>
              <a:rPr lang="en-US" sz="2400" dirty="0">
                <a:solidFill>
                  <a:srgbClr val="303030"/>
                </a:solidFill>
                <a:latin typeface=""/>
              </a:rPr>
              <a:t> </a:t>
            </a:r>
            <a:r>
              <a:rPr lang="en-US" sz="2400" dirty="0" err="1">
                <a:solidFill>
                  <a:srgbClr val="303030"/>
                </a:solidFill>
                <a:latin typeface=""/>
              </a:rPr>
              <a:t>sint</a:t>
            </a:r>
            <a:r>
              <a:rPr lang="en-US" sz="2400" dirty="0">
                <a:solidFill>
                  <a:srgbClr val="303030"/>
                </a:solidFill>
                <a:latin typeface=""/>
              </a:rPr>
              <a:t> </a:t>
            </a:r>
            <a:r>
              <a:rPr lang="en-US" sz="2400" dirty="0" err="1">
                <a:solidFill>
                  <a:srgbClr val="303030"/>
                </a:solidFill>
                <a:latin typeface=""/>
              </a:rPr>
              <a:t>occaecat</a:t>
            </a:r>
            <a:r>
              <a:rPr lang="en-US" sz="2400" dirty="0">
                <a:solidFill>
                  <a:srgbClr val="303030"/>
                </a:solidFill>
                <a:latin typeface=""/>
              </a:rPr>
              <a:t> </a:t>
            </a:r>
            <a:r>
              <a:rPr lang="en-US" sz="2400" dirty="0" err="1">
                <a:solidFill>
                  <a:srgbClr val="303030"/>
                </a:solidFill>
                <a:latin typeface=""/>
              </a:rPr>
              <a:t>cupidatat</a:t>
            </a:r>
            <a:r>
              <a:rPr lang="en-US" sz="2400" dirty="0">
                <a:solidFill>
                  <a:srgbClr val="303030"/>
                </a:solidFill>
                <a:latin typeface=""/>
              </a:rPr>
              <a:t> non </a:t>
            </a:r>
            <a:r>
              <a:rPr lang="en-US" sz="2400" dirty="0" err="1">
                <a:solidFill>
                  <a:srgbClr val="303030"/>
                </a:solidFill>
                <a:latin typeface=""/>
              </a:rPr>
              <a:t>proident</a:t>
            </a:r>
            <a:r>
              <a:rPr lang="en-US" sz="2400" dirty="0">
                <a:solidFill>
                  <a:srgbClr val="303030"/>
                </a:solidFill>
                <a:latin typeface=""/>
              </a:rPr>
              <a:t>, sunt in culpa qui </a:t>
            </a:r>
            <a:r>
              <a:rPr lang="en-US" sz="2400" dirty="0" err="1">
                <a:solidFill>
                  <a:srgbClr val="303030"/>
                </a:solidFill>
                <a:latin typeface=""/>
              </a:rPr>
              <a:t>officia</a:t>
            </a:r>
            <a:r>
              <a:rPr lang="en-US" sz="2400" dirty="0">
                <a:solidFill>
                  <a:srgbClr val="303030"/>
                </a:solidFill>
                <a:latin typeface=""/>
              </a:rPr>
              <a:t> </a:t>
            </a:r>
            <a:r>
              <a:rPr lang="en-US" sz="2400" dirty="0" err="1">
                <a:solidFill>
                  <a:srgbClr val="303030"/>
                </a:solidFill>
                <a:latin typeface=""/>
              </a:rPr>
              <a:t>deserunt</a:t>
            </a:r>
            <a:r>
              <a:rPr lang="en-US" sz="2400" dirty="0">
                <a:solidFill>
                  <a:srgbClr val="303030"/>
                </a:solidFill>
                <a:latin typeface=""/>
              </a:rPr>
              <a:t> </a:t>
            </a:r>
            <a:r>
              <a:rPr lang="en-US" sz="2400" dirty="0" err="1">
                <a:solidFill>
                  <a:srgbClr val="303030"/>
                </a:solidFill>
                <a:latin typeface=""/>
              </a:rPr>
              <a:t>mollit</a:t>
            </a:r>
            <a:r>
              <a:rPr lang="en-US" sz="2400" dirty="0">
                <a:solidFill>
                  <a:srgbClr val="303030"/>
                </a:solidFill>
                <a:latin typeface=""/>
              </a:rPr>
              <a:t> </a:t>
            </a:r>
            <a:r>
              <a:rPr lang="en-US" sz="2400" dirty="0" err="1">
                <a:solidFill>
                  <a:srgbClr val="303030"/>
                </a:solidFill>
                <a:latin typeface=""/>
              </a:rPr>
              <a:t>anim</a:t>
            </a:r>
            <a:r>
              <a:rPr lang="en-US" sz="2400" dirty="0">
                <a:solidFill>
                  <a:srgbClr val="303030"/>
                </a:solidFill>
                <a:latin typeface=""/>
              </a:rPr>
              <a:t> id </a:t>
            </a:r>
            <a:r>
              <a:rPr lang="en-US" sz="2400" dirty="0" err="1">
                <a:solidFill>
                  <a:srgbClr val="303030"/>
                </a:solidFill>
                <a:latin typeface=""/>
              </a:rPr>
              <a:t>est</a:t>
            </a:r>
            <a:r>
              <a:rPr lang="en-US" sz="2400" dirty="0">
                <a:solidFill>
                  <a:srgbClr val="303030"/>
                </a:solidFill>
                <a:latin typeface=""/>
              </a:rPr>
              <a:t> </a:t>
            </a:r>
            <a:r>
              <a:rPr lang="en-US" sz="2400" dirty="0" err="1">
                <a:solidFill>
                  <a:srgbClr val="303030"/>
                </a:solidFill>
                <a:latin typeface=""/>
              </a:rPr>
              <a:t>laborum</a:t>
            </a:r>
            <a:r>
              <a:rPr lang="en-US" sz="2400" dirty="0">
                <a:solidFill>
                  <a:srgbClr val="303030"/>
                </a:solidFill>
                <a:latin typeface="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417865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63C17F47-DCF2-7190-D5C0-70B08DF53F5F}"/>
              </a:ext>
            </a:extLst>
          </p:cNvPr>
          <p:cNvSpPr/>
          <p:nvPr/>
        </p:nvSpPr>
        <p:spPr>
          <a:xfrm>
            <a:off x="9155151" y="156114"/>
            <a:ext cx="2924973" cy="2676295"/>
          </a:xfrm>
          <a:prstGeom prst="rect">
            <a:avLst/>
          </a:prstGeom>
          <a:solidFill>
            <a:srgbClr val="F5F5F5"/>
          </a:solidFill>
          <a:ln>
            <a:noFill/>
          </a:ln>
          <a:effectLst>
            <a:glow rad="127000">
              <a:srgbClr val="CC00CC">
                <a:alpha val="36000"/>
              </a:srgbClr>
            </a:glow>
            <a:outerShdw sx="1000" sy="1000" algn="ctr" rotWithShape="0">
              <a:srgbClr val="CC00CC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5D56DC3-56B0-771F-69E9-0B9AB147B48D}"/>
              </a:ext>
            </a:extLst>
          </p:cNvPr>
          <p:cNvSpPr txBox="1"/>
          <p:nvPr/>
        </p:nvSpPr>
        <p:spPr>
          <a:xfrm>
            <a:off x="9155151" y="3020867"/>
            <a:ext cx="2924973" cy="276999"/>
          </a:xfrm>
          <a:prstGeom prst="rect">
            <a:avLst/>
          </a:prstGeom>
          <a:solidFill>
            <a:srgbClr val="F5F5F5"/>
          </a:solidFill>
          <a:ln>
            <a:noFill/>
          </a:ln>
          <a:effectLst>
            <a:glow rad="127000">
              <a:srgbClr val="0077C8">
                <a:alpha val="36340"/>
              </a:srgbClr>
            </a:glow>
          </a:effectLst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r>
              <a:rPr lang="en-US" sz="1200" dirty="0">
                <a:latin typeface=""/>
              </a:rPr>
              <a:t>Image Credit: insert text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6BD8CEA-A496-CD81-940A-2E220B53C6DD}"/>
              </a:ext>
            </a:extLst>
          </p:cNvPr>
          <p:cNvSpPr/>
          <p:nvPr/>
        </p:nvSpPr>
        <p:spPr>
          <a:xfrm>
            <a:off x="9155151" y="3592480"/>
            <a:ext cx="2924973" cy="1755898"/>
          </a:xfrm>
          <a:prstGeom prst="rect">
            <a:avLst/>
          </a:prstGeom>
          <a:solidFill>
            <a:srgbClr val="F5F5F5"/>
          </a:solidFill>
          <a:ln>
            <a:noFill/>
          </a:ln>
          <a:effectLst>
            <a:glow rad="127000">
              <a:srgbClr val="CC00CC">
                <a:alpha val="36000"/>
              </a:srgbClr>
            </a:glow>
            <a:outerShdw sx="1000" sy="1000" algn="ctr" rotWithShape="0">
              <a:srgbClr val="CC00CC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7469C09-C26D-59D2-F45A-01B01B7D47C6}"/>
              </a:ext>
            </a:extLst>
          </p:cNvPr>
          <p:cNvSpPr txBox="1"/>
          <p:nvPr/>
        </p:nvSpPr>
        <p:spPr>
          <a:xfrm>
            <a:off x="9155151" y="5536836"/>
            <a:ext cx="2924973" cy="276999"/>
          </a:xfrm>
          <a:prstGeom prst="rect">
            <a:avLst/>
          </a:prstGeom>
          <a:solidFill>
            <a:srgbClr val="F5F5F5"/>
          </a:solidFill>
          <a:ln>
            <a:noFill/>
          </a:ln>
          <a:effectLst>
            <a:glow rad="127000">
              <a:srgbClr val="0077C8">
                <a:alpha val="36340"/>
              </a:srgbClr>
            </a:glo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>
                <a:latin typeface=""/>
              </a:defRPr>
            </a:lvl1pPr>
          </a:lstStyle>
          <a:p>
            <a:r>
              <a:rPr lang="en-US" dirty="0"/>
              <a:t>Image Credit: insert text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3AE1D48-2C68-2F42-CA83-037316BCAD6F}"/>
              </a:ext>
            </a:extLst>
          </p:cNvPr>
          <p:cNvSpPr txBox="1"/>
          <p:nvPr/>
        </p:nvSpPr>
        <p:spPr>
          <a:xfrm>
            <a:off x="425302" y="1466631"/>
            <a:ext cx="782188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03030"/>
                </a:solidFill>
                <a:latin typeface=""/>
              </a:rPr>
              <a:t>Body text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03030"/>
                </a:solidFill>
                <a:latin typeface=""/>
              </a:rPr>
              <a:t>Lorem ipsum dolor sit </a:t>
            </a:r>
            <a:r>
              <a:rPr lang="en-US" sz="2400" dirty="0" err="1">
                <a:solidFill>
                  <a:srgbClr val="303030"/>
                </a:solidFill>
                <a:latin typeface=""/>
              </a:rPr>
              <a:t>amet</a:t>
            </a:r>
            <a:r>
              <a:rPr lang="en-US" sz="2400" dirty="0">
                <a:solidFill>
                  <a:srgbClr val="303030"/>
                </a:solidFill>
                <a:latin typeface=""/>
              </a:rPr>
              <a:t>, </a:t>
            </a:r>
            <a:r>
              <a:rPr lang="en-US" sz="2400" dirty="0" err="1">
                <a:solidFill>
                  <a:srgbClr val="303030"/>
                </a:solidFill>
                <a:latin typeface=""/>
              </a:rPr>
              <a:t>consectetur</a:t>
            </a:r>
            <a:r>
              <a:rPr lang="en-US" sz="2400" dirty="0">
                <a:solidFill>
                  <a:srgbClr val="303030"/>
                </a:solidFill>
                <a:latin typeface=""/>
              </a:rPr>
              <a:t> </a:t>
            </a:r>
            <a:r>
              <a:rPr lang="en-US" sz="2400" dirty="0" err="1">
                <a:solidFill>
                  <a:srgbClr val="303030"/>
                </a:solidFill>
                <a:latin typeface=""/>
              </a:rPr>
              <a:t>adipiscing</a:t>
            </a:r>
            <a:r>
              <a:rPr lang="en-US" sz="2400" dirty="0">
                <a:solidFill>
                  <a:srgbClr val="303030"/>
                </a:solidFill>
                <a:latin typeface=""/>
              </a:rPr>
              <a:t> </a:t>
            </a:r>
            <a:r>
              <a:rPr lang="en-US" sz="2400" dirty="0" err="1">
                <a:solidFill>
                  <a:srgbClr val="303030"/>
                </a:solidFill>
                <a:latin typeface=""/>
              </a:rPr>
              <a:t>elit</a:t>
            </a:r>
            <a:r>
              <a:rPr lang="en-US" sz="2400" dirty="0">
                <a:solidFill>
                  <a:srgbClr val="303030"/>
                </a:solidFill>
                <a:latin typeface=""/>
              </a:rPr>
              <a:t>, sed do </a:t>
            </a:r>
            <a:r>
              <a:rPr lang="en-US" sz="2400" dirty="0" err="1">
                <a:solidFill>
                  <a:srgbClr val="303030"/>
                </a:solidFill>
                <a:latin typeface=""/>
              </a:rPr>
              <a:t>eiusmod</a:t>
            </a:r>
            <a:r>
              <a:rPr lang="en-US" sz="2400" dirty="0">
                <a:solidFill>
                  <a:srgbClr val="303030"/>
                </a:solidFill>
                <a:latin typeface=""/>
              </a:rPr>
              <a:t> </a:t>
            </a:r>
            <a:r>
              <a:rPr lang="en-US" sz="2400" dirty="0" err="1">
                <a:solidFill>
                  <a:srgbClr val="303030"/>
                </a:solidFill>
                <a:latin typeface=""/>
              </a:rPr>
              <a:t>tempor</a:t>
            </a:r>
            <a:r>
              <a:rPr lang="en-US" sz="2400" dirty="0">
                <a:solidFill>
                  <a:srgbClr val="303030"/>
                </a:solidFill>
                <a:latin typeface=""/>
              </a:rPr>
              <a:t> </a:t>
            </a:r>
            <a:r>
              <a:rPr lang="en-US" sz="2400" dirty="0" err="1">
                <a:solidFill>
                  <a:srgbClr val="303030"/>
                </a:solidFill>
                <a:latin typeface=""/>
              </a:rPr>
              <a:t>incididunt</a:t>
            </a:r>
            <a:r>
              <a:rPr lang="en-US" sz="2400" dirty="0">
                <a:solidFill>
                  <a:srgbClr val="303030"/>
                </a:solidFill>
                <a:latin typeface=""/>
              </a:rPr>
              <a:t> </a:t>
            </a:r>
            <a:r>
              <a:rPr lang="en-US" sz="2400" dirty="0" err="1">
                <a:solidFill>
                  <a:srgbClr val="303030"/>
                </a:solidFill>
                <a:latin typeface=""/>
              </a:rPr>
              <a:t>ut</a:t>
            </a:r>
            <a:r>
              <a:rPr lang="en-US" sz="2400" dirty="0">
                <a:solidFill>
                  <a:srgbClr val="303030"/>
                </a:solidFill>
                <a:latin typeface=""/>
              </a:rPr>
              <a:t> labore et dolore magna </a:t>
            </a:r>
            <a:r>
              <a:rPr lang="en-US" sz="2400" dirty="0" err="1">
                <a:solidFill>
                  <a:srgbClr val="303030"/>
                </a:solidFill>
                <a:latin typeface=""/>
              </a:rPr>
              <a:t>aliqua</a:t>
            </a:r>
            <a:r>
              <a:rPr lang="en-US" sz="2400" dirty="0">
                <a:solidFill>
                  <a:srgbClr val="303030"/>
                </a:solidFill>
                <a:latin typeface=""/>
              </a:rPr>
              <a:t>. Ut </a:t>
            </a:r>
            <a:r>
              <a:rPr lang="en-US" sz="2400" dirty="0" err="1">
                <a:solidFill>
                  <a:srgbClr val="303030"/>
                </a:solidFill>
                <a:latin typeface=""/>
              </a:rPr>
              <a:t>enim</a:t>
            </a:r>
            <a:r>
              <a:rPr lang="en-US" sz="2400" dirty="0">
                <a:solidFill>
                  <a:srgbClr val="303030"/>
                </a:solidFill>
                <a:latin typeface=""/>
              </a:rPr>
              <a:t> </a:t>
            </a:r>
            <a:r>
              <a:rPr lang="en-US" sz="2400" dirty="0">
                <a:solidFill>
                  <a:srgbClr val="F5F5F5"/>
                </a:solidFill>
                <a:highlight>
                  <a:srgbClr val="0077C8"/>
                </a:highlight>
                <a:latin typeface=""/>
              </a:rPr>
              <a:t>ad minim </a:t>
            </a:r>
            <a:r>
              <a:rPr lang="en-US" sz="2400" dirty="0" err="1">
                <a:solidFill>
                  <a:srgbClr val="F5F5F5"/>
                </a:solidFill>
                <a:highlight>
                  <a:srgbClr val="0077C8"/>
                </a:highlight>
                <a:latin typeface=""/>
              </a:rPr>
              <a:t>veniam</a:t>
            </a:r>
            <a:r>
              <a:rPr lang="en-US" sz="2400" dirty="0">
                <a:solidFill>
                  <a:srgbClr val="303030"/>
                </a:solidFill>
                <a:latin typeface=""/>
              </a:rPr>
              <a:t>, </a:t>
            </a:r>
            <a:r>
              <a:rPr lang="en-US" sz="2400" dirty="0" err="1">
                <a:solidFill>
                  <a:srgbClr val="303030"/>
                </a:solidFill>
                <a:latin typeface=""/>
              </a:rPr>
              <a:t>quis</a:t>
            </a:r>
            <a:r>
              <a:rPr lang="en-US" sz="2400" dirty="0">
                <a:solidFill>
                  <a:srgbClr val="303030"/>
                </a:solidFill>
                <a:latin typeface=""/>
              </a:rPr>
              <a:t> </a:t>
            </a:r>
            <a:r>
              <a:rPr lang="en-US" sz="2400" dirty="0" err="1">
                <a:solidFill>
                  <a:srgbClr val="303030"/>
                </a:solidFill>
                <a:latin typeface=""/>
              </a:rPr>
              <a:t>nostrud</a:t>
            </a:r>
            <a:r>
              <a:rPr lang="en-US" sz="2400" dirty="0">
                <a:solidFill>
                  <a:srgbClr val="303030"/>
                </a:solidFill>
                <a:latin typeface=""/>
              </a:rPr>
              <a:t> exercitation </a:t>
            </a:r>
            <a:r>
              <a:rPr lang="en-US" sz="2400" dirty="0" err="1">
                <a:solidFill>
                  <a:srgbClr val="303030"/>
                </a:solidFill>
                <a:latin typeface=""/>
              </a:rPr>
              <a:t>ullamco</a:t>
            </a:r>
            <a:r>
              <a:rPr lang="en-US" sz="2400" dirty="0">
                <a:solidFill>
                  <a:srgbClr val="303030"/>
                </a:solidFill>
                <a:latin typeface=""/>
              </a:rPr>
              <a:t> </a:t>
            </a:r>
            <a:r>
              <a:rPr lang="en-US" sz="2400" dirty="0" err="1">
                <a:solidFill>
                  <a:srgbClr val="303030"/>
                </a:solidFill>
                <a:latin typeface=""/>
              </a:rPr>
              <a:t>laboris</a:t>
            </a:r>
            <a:r>
              <a:rPr lang="en-US" sz="2400" dirty="0">
                <a:solidFill>
                  <a:srgbClr val="303030"/>
                </a:solidFill>
                <a:latin typeface=""/>
              </a:rPr>
              <a:t> nisi </a:t>
            </a:r>
            <a:r>
              <a:rPr lang="en-US" sz="2400" dirty="0" err="1">
                <a:solidFill>
                  <a:srgbClr val="303030"/>
                </a:solidFill>
                <a:latin typeface=""/>
              </a:rPr>
              <a:t>ut</a:t>
            </a:r>
            <a:r>
              <a:rPr lang="en-US" sz="2400" dirty="0">
                <a:solidFill>
                  <a:srgbClr val="303030"/>
                </a:solidFill>
                <a:latin typeface=""/>
              </a:rPr>
              <a:t> </a:t>
            </a:r>
            <a:r>
              <a:rPr lang="en-US" sz="2400" dirty="0" err="1">
                <a:solidFill>
                  <a:srgbClr val="303030"/>
                </a:solidFill>
                <a:latin typeface=""/>
              </a:rPr>
              <a:t>aliquip</a:t>
            </a:r>
            <a:r>
              <a:rPr lang="en-US" sz="2400" dirty="0">
                <a:solidFill>
                  <a:srgbClr val="303030"/>
                </a:solidFill>
                <a:latin typeface=""/>
              </a:rPr>
              <a:t> ex </a:t>
            </a:r>
            <a:r>
              <a:rPr lang="en-US" sz="2400" dirty="0" err="1">
                <a:solidFill>
                  <a:srgbClr val="303030"/>
                </a:solidFill>
                <a:latin typeface=""/>
              </a:rPr>
              <a:t>ea</a:t>
            </a:r>
            <a:r>
              <a:rPr lang="en-US" sz="2400" dirty="0">
                <a:solidFill>
                  <a:srgbClr val="303030"/>
                </a:solidFill>
                <a:latin typeface=""/>
              </a:rPr>
              <a:t> </a:t>
            </a:r>
            <a:r>
              <a:rPr lang="en-US" sz="2400" dirty="0" err="1">
                <a:solidFill>
                  <a:srgbClr val="303030"/>
                </a:solidFill>
                <a:latin typeface=""/>
              </a:rPr>
              <a:t>commodo</a:t>
            </a:r>
            <a:r>
              <a:rPr lang="en-US" sz="2400" dirty="0">
                <a:solidFill>
                  <a:srgbClr val="303030"/>
                </a:solidFill>
                <a:latin typeface=""/>
              </a:rPr>
              <a:t> </a:t>
            </a:r>
            <a:r>
              <a:rPr lang="en-US" sz="2400" dirty="0" err="1">
                <a:solidFill>
                  <a:srgbClr val="303030"/>
                </a:solidFill>
                <a:latin typeface=""/>
              </a:rPr>
              <a:t>consequat</a:t>
            </a:r>
            <a:r>
              <a:rPr lang="en-US" sz="2400" dirty="0">
                <a:solidFill>
                  <a:srgbClr val="303030"/>
                </a:solidFill>
                <a:latin typeface="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03030"/>
                </a:solidFill>
                <a:latin typeface=""/>
              </a:rPr>
              <a:t>Duis </a:t>
            </a:r>
            <a:r>
              <a:rPr lang="en-US" sz="2400" dirty="0" err="1">
                <a:solidFill>
                  <a:srgbClr val="303030"/>
                </a:solidFill>
                <a:latin typeface=""/>
              </a:rPr>
              <a:t>aute</a:t>
            </a:r>
            <a:r>
              <a:rPr lang="en-US" sz="2400" dirty="0">
                <a:solidFill>
                  <a:srgbClr val="303030"/>
                </a:solidFill>
                <a:latin typeface=""/>
              </a:rPr>
              <a:t> </a:t>
            </a:r>
            <a:r>
              <a:rPr lang="en-US" sz="2400" dirty="0" err="1">
                <a:solidFill>
                  <a:srgbClr val="303030"/>
                </a:solidFill>
                <a:latin typeface=""/>
              </a:rPr>
              <a:t>irure</a:t>
            </a:r>
            <a:r>
              <a:rPr lang="en-US" sz="2400" dirty="0">
                <a:solidFill>
                  <a:srgbClr val="303030"/>
                </a:solidFill>
                <a:latin typeface=""/>
              </a:rPr>
              <a:t> dolor in </a:t>
            </a:r>
            <a:r>
              <a:rPr lang="en-US" sz="2400" dirty="0" err="1">
                <a:solidFill>
                  <a:srgbClr val="303030"/>
                </a:solidFill>
                <a:latin typeface=""/>
              </a:rPr>
              <a:t>reprehenderit</a:t>
            </a:r>
            <a:r>
              <a:rPr lang="en-US" sz="2400" dirty="0">
                <a:solidFill>
                  <a:srgbClr val="303030"/>
                </a:solidFill>
                <a:latin typeface=""/>
              </a:rPr>
              <a:t> in </a:t>
            </a:r>
            <a:r>
              <a:rPr lang="en-US" sz="2400" dirty="0" err="1">
                <a:solidFill>
                  <a:srgbClr val="303030"/>
                </a:solidFill>
                <a:latin typeface=""/>
              </a:rPr>
              <a:t>voluptate</a:t>
            </a:r>
            <a:r>
              <a:rPr lang="en-US" sz="2400" dirty="0">
                <a:solidFill>
                  <a:srgbClr val="303030"/>
                </a:solidFill>
                <a:latin typeface=""/>
              </a:rPr>
              <a:t> </a:t>
            </a:r>
            <a:r>
              <a:rPr lang="en-US" sz="2400" dirty="0" err="1">
                <a:solidFill>
                  <a:srgbClr val="303030"/>
                </a:solidFill>
                <a:latin typeface=""/>
              </a:rPr>
              <a:t>velit</a:t>
            </a:r>
            <a:r>
              <a:rPr lang="en-US" sz="2400" dirty="0">
                <a:solidFill>
                  <a:srgbClr val="303030"/>
                </a:solidFill>
                <a:latin typeface=""/>
              </a:rPr>
              <a:t> </a:t>
            </a:r>
            <a:r>
              <a:rPr lang="en-US" sz="2400" dirty="0" err="1">
                <a:solidFill>
                  <a:srgbClr val="303030"/>
                </a:solidFill>
                <a:latin typeface=""/>
              </a:rPr>
              <a:t>esse</a:t>
            </a:r>
            <a:r>
              <a:rPr lang="en-US" sz="2400" dirty="0">
                <a:solidFill>
                  <a:srgbClr val="303030"/>
                </a:solidFill>
                <a:latin typeface=""/>
              </a:rPr>
              <a:t> </a:t>
            </a:r>
            <a:r>
              <a:rPr lang="en-US" sz="2400" dirty="0" err="1">
                <a:solidFill>
                  <a:srgbClr val="303030"/>
                </a:solidFill>
                <a:latin typeface=""/>
              </a:rPr>
              <a:t>cillum</a:t>
            </a:r>
            <a:r>
              <a:rPr lang="en-US" sz="2400" dirty="0">
                <a:solidFill>
                  <a:srgbClr val="303030"/>
                </a:solidFill>
                <a:latin typeface=""/>
              </a:rPr>
              <a:t> dolore </a:t>
            </a:r>
            <a:r>
              <a:rPr lang="en-US" sz="2400" dirty="0" err="1">
                <a:solidFill>
                  <a:srgbClr val="303030"/>
                </a:solidFill>
                <a:latin typeface=""/>
              </a:rPr>
              <a:t>eu</a:t>
            </a:r>
            <a:r>
              <a:rPr lang="en-US" sz="2400" dirty="0">
                <a:solidFill>
                  <a:srgbClr val="303030"/>
                </a:solidFill>
                <a:latin typeface=""/>
              </a:rPr>
              <a:t> </a:t>
            </a:r>
            <a:r>
              <a:rPr lang="en-US" sz="2400" dirty="0" err="1">
                <a:solidFill>
                  <a:srgbClr val="303030"/>
                </a:solidFill>
                <a:latin typeface=""/>
              </a:rPr>
              <a:t>fugiat</a:t>
            </a:r>
            <a:r>
              <a:rPr lang="en-US" sz="2400" dirty="0">
                <a:solidFill>
                  <a:srgbClr val="303030"/>
                </a:solidFill>
                <a:latin typeface=""/>
              </a:rPr>
              <a:t> </a:t>
            </a:r>
            <a:r>
              <a:rPr lang="en-US" sz="2400" dirty="0" err="1">
                <a:solidFill>
                  <a:srgbClr val="303030"/>
                </a:solidFill>
                <a:latin typeface=""/>
              </a:rPr>
              <a:t>nulla</a:t>
            </a:r>
            <a:r>
              <a:rPr lang="en-US" sz="2400" dirty="0">
                <a:solidFill>
                  <a:srgbClr val="303030"/>
                </a:solidFill>
                <a:latin typeface=""/>
              </a:rPr>
              <a:t> </a:t>
            </a:r>
            <a:r>
              <a:rPr lang="en-US" sz="2400" dirty="0" err="1">
                <a:solidFill>
                  <a:srgbClr val="303030"/>
                </a:solidFill>
                <a:latin typeface=""/>
              </a:rPr>
              <a:t>pariatur</a:t>
            </a:r>
            <a:r>
              <a:rPr lang="en-US" sz="2400" dirty="0">
                <a:solidFill>
                  <a:srgbClr val="303030"/>
                </a:solidFill>
                <a:latin typeface=""/>
              </a:rPr>
              <a:t>. </a:t>
            </a:r>
            <a:r>
              <a:rPr lang="en-US" sz="2400" dirty="0" err="1">
                <a:solidFill>
                  <a:srgbClr val="303030"/>
                </a:solidFill>
                <a:latin typeface=""/>
              </a:rPr>
              <a:t>Excepteur</a:t>
            </a:r>
            <a:r>
              <a:rPr lang="en-US" sz="2400" dirty="0">
                <a:solidFill>
                  <a:srgbClr val="303030"/>
                </a:solidFill>
                <a:latin typeface=""/>
              </a:rPr>
              <a:t> </a:t>
            </a:r>
            <a:r>
              <a:rPr lang="en-US" sz="2400" dirty="0" err="1">
                <a:solidFill>
                  <a:srgbClr val="303030"/>
                </a:solidFill>
                <a:latin typeface=""/>
              </a:rPr>
              <a:t>sint</a:t>
            </a:r>
            <a:r>
              <a:rPr lang="en-US" sz="2400" dirty="0">
                <a:solidFill>
                  <a:srgbClr val="303030"/>
                </a:solidFill>
                <a:latin typeface=""/>
              </a:rPr>
              <a:t> </a:t>
            </a:r>
            <a:r>
              <a:rPr lang="en-US" sz="2400" dirty="0" err="1">
                <a:solidFill>
                  <a:srgbClr val="303030"/>
                </a:solidFill>
                <a:latin typeface=""/>
              </a:rPr>
              <a:t>occaecat</a:t>
            </a:r>
            <a:r>
              <a:rPr lang="en-US" sz="2400" dirty="0">
                <a:solidFill>
                  <a:srgbClr val="303030"/>
                </a:solidFill>
                <a:latin typeface=""/>
              </a:rPr>
              <a:t> </a:t>
            </a:r>
            <a:r>
              <a:rPr lang="en-US" sz="2400" dirty="0" err="1">
                <a:solidFill>
                  <a:srgbClr val="303030"/>
                </a:solidFill>
                <a:latin typeface=""/>
              </a:rPr>
              <a:t>cupidatat</a:t>
            </a:r>
            <a:r>
              <a:rPr lang="en-US" sz="2400" dirty="0">
                <a:solidFill>
                  <a:srgbClr val="303030"/>
                </a:solidFill>
                <a:latin typeface=""/>
              </a:rPr>
              <a:t> non </a:t>
            </a:r>
            <a:r>
              <a:rPr lang="en-US" sz="2400" dirty="0" err="1">
                <a:solidFill>
                  <a:srgbClr val="303030"/>
                </a:solidFill>
                <a:latin typeface=""/>
              </a:rPr>
              <a:t>proident</a:t>
            </a:r>
            <a:r>
              <a:rPr lang="en-US" sz="2400" dirty="0">
                <a:solidFill>
                  <a:srgbClr val="303030"/>
                </a:solidFill>
                <a:latin typeface=""/>
              </a:rPr>
              <a:t>, sunt in culpa qui </a:t>
            </a:r>
            <a:r>
              <a:rPr lang="en-US" sz="2400" dirty="0" err="1">
                <a:solidFill>
                  <a:srgbClr val="303030"/>
                </a:solidFill>
                <a:latin typeface=""/>
              </a:rPr>
              <a:t>officia</a:t>
            </a:r>
            <a:r>
              <a:rPr lang="en-US" sz="2400" dirty="0">
                <a:solidFill>
                  <a:srgbClr val="303030"/>
                </a:solidFill>
                <a:latin typeface=""/>
              </a:rPr>
              <a:t> </a:t>
            </a:r>
            <a:r>
              <a:rPr lang="en-US" sz="2400" dirty="0" err="1">
                <a:solidFill>
                  <a:srgbClr val="303030"/>
                </a:solidFill>
                <a:latin typeface=""/>
              </a:rPr>
              <a:t>deserunt</a:t>
            </a:r>
            <a:r>
              <a:rPr lang="en-US" sz="2400" dirty="0">
                <a:solidFill>
                  <a:srgbClr val="303030"/>
                </a:solidFill>
                <a:latin typeface=""/>
              </a:rPr>
              <a:t> </a:t>
            </a:r>
            <a:r>
              <a:rPr lang="en-US" sz="2400" dirty="0" err="1">
                <a:solidFill>
                  <a:srgbClr val="303030"/>
                </a:solidFill>
                <a:latin typeface=""/>
              </a:rPr>
              <a:t>mollit</a:t>
            </a:r>
            <a:r>
              <a:rPr lang="en-US" sz="2400" dirty="0">
                <a:solidFill>
                  <a:srgbClr val="303030"/>
                </a:solidFill>
                <a:latin typeface=""/>
              </a:rPr>
              <a:t> </a:t>
            </a:r>
            <a:r>
              <a:rPr lang="en-US" sz="2400" dirty="0" err="1">
                <a:solidFill>
                  <a:srgbClr val="303030"/>
                </a:solidFill>
                <a:latin typeface=""/>
              </a:rPr>
              <a:t>anim</a:t>
            </a:r>
            <a:r>
              <a:rPr lang="en-US" sz="2400" dirty="0">
                <a:solidFill>
                  <a:srgbClr val="303030"/>
                </a:solidFill>
                <a:latin typeface=""/>
              </a:rPr>
              <a:t> id </a:t>
            </a:r>
            <a:r>
              <a:rPr lang="en-US" sz="2400" dirty="0" err="1">
                <a:solidFill>
                  <a:srgbClr val="303030"/>
                </a:solidFill>
                <a:latin typeface=""/>
              </a:rPr>
              <a:t>est</a:t>
            </a:r>
            <a:r>
              <a:rPr lang="en-US" sz="2400" dirty="0">
                <a:solidFill>
                  <a:srgbClr val="303030"/>
                </a:solidFill>
                <a:latin typeface=""/>
              </a:rPr>
              <a:t> </a:t>
            </a:r>
            <a:r>
              <a:rPr lang="en-US" sz="2400" dirty="0" err="1">
                <a:solidFill>
                  <a:srgbClr val="303030"/>
                </a:solidFill>
                <a:latin typeface=""/>
              </a:rPr>
              <a:t>laborum</a:t>
            </a:r>
            <a:r>
              <a:rPr lang="en-US" sz="2400" dirty="0">
                <a:solidFill>
                  <a:srgbClr val="303030"/>
                </a:solidFill>
                <a:latin typeface=""/>
              </a:rPr>
              <a:t>.</a:t>
            </a:r>
          </a:p>
        </p:txBody>
      </p:sp>
      <p:pic>
        <p:nvPicPr>
          <p:cNvPr id="4" name="Picture 3" descr="A picture containing text, clipart, vector graphics&#10;&#10;Description automatically generated">
            <a:extLst>
              <a:ext uri="{FF2B5EF4-FFF2-40B4-BE49-F238E27FC236}">
                <a16:creationId xmlns:a16="http://schemas.microsoft.com/office/drawing/2014/main" id="{6FADA0A7-E1B8-E753-E7D6-E93EFCB2FD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21889" y="5999482"/>
            <a:ext cx="1097581" cy="685988"/>
          </a:xfrm>
          <a:prstGeom prst="rect">
            <a:avLst/>
          </a:prstGeom>
          <a:effectLst>
            <a:glow rad="713594">
              <a:srgbClr val="F5F5F5"/>
            </a:glow>
            <a:outerShdw blurRad="50800" dist="50800" dir="5400000" sx="1000" sy="1000" algn="ctr" rotWithShape="0">
              <a:srgbClr val="F5F5F5"/>
            </a:outerShdw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2EC4491-9CB6-A5FB-2967-BBFCA123758A}"/>
              </a:ext>
            </a:extLst>
          </p:cNvPr>
          <p:cNvSpPr/>
          <p:nvPr/>
        </p:nvSpPr>
        <p:spPr>
          <a:xfrm>
            <a:off x="425302" y="5252283"/>
            <a:ext cx="6905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03030"/>
                </a:solidFill>
                <a:latin typeface=""/>
              </a:rPr>
              <a:t>Duis </a:t>
            </a:r>
            <a:r>
              <a:rPr lang="en-US" sz="2400" dirty="0" err="1">
                <a:solidFill>
                  <a:srgbClr val="303030"/>
                </a:solidFill>
                <a:latin typeface=""/>
              </a:rPr>
              <a:t>aute</a:t>
            </a:r>
            <a:r>
              <a:rPr lang="en-US" sz="2400" dirty="0">
                <a:solidFill>
                  <a:srgbClr val="303030"/>
                </a:solidFill>
                <a:latin typeface=""/>
              </a:rPr>
              <a:t> </a:t>
            </a:r>
            <a:r>
              <a:rPr lang="en-US" sz="2400" dirty="0" err="1">
                <a:solidFill>
                  <a:srgbClr val="303030"/>
                </a:solidFill>
                <a:latin typeface=""/>
              </a:rPr>
              <a:t>irure</a:t>
            </a:r>
            <a:r>
              <a:rPr lang="en-US" sz="2400" dirty="0">
                <a:solidFill>
                  <a:srgbClr val="303030"/>
                </a:solidFill>
                <a:latin typeface=""/>
              </a:rPr>
              <a:t> dolor in </a:t>
            </a:r>
            <a:r>
              <a:rPr lang="en-US" sz="2400" dirty="0" err="1">
                <a:solidFill>
                  <a:srgbClr val="303030"/>
                </a:solidFill>
                <a:latin typeface=""/>
              </a:rPr>
              <a:t>reprehenderit</a:t>
            </a:r>
            <a:r>
              <a:rPr lang="en-US" sz="2400" dirty="0">
                <a:solidFill>
                  <a:srgbClr val="303030"/>
                </a:solidFill>
                <a:latin typeface=""/>
              </a:rPr>
              <a:t> in </a:t>
            </a:r>
            <a:r>
              <a:rPr lang="en-US" sz="2400" dirty="0" err="1">
                <a:solidFill>
                  <a:srgbClr val="303030"/>
                </a:solidFill>
                <a:latin typeface=""/>
              </a:rPr>
              <a:t>voluptate</a:t>
            </a:r>
            <a:r>
              <a:rPr lang="en-US" sz="2400" dirty="0">
                <a:solidFill>
                  <a:srgbClr val="303030"/>
                </a:solidFill>
                <a:latin typeface=""/>
              </a:rPr>
              <a:t> </a:t>
            </a:r>
            <a:r>
              <a:rPr lang="en-US" sz="2400" dirty="0" err="1">
                <a:solidFill>
                  <a:srgbClr val="303030"/>
                </a:solidFill>
                <a:latin typeface=""/>
              </a:rPr>
              <a:t>velit</a:t>
            </a:r>
            <a:r>
              <a:rPr lang="en-US" sz="2400" dirty="0">
                <a:solidFill>
                  <a:srgbClr val="303030"/>
                </a:solidFill>
                <a:latin typeface=""/>
              </a:rPr>
              <a:t> </a:t>
            </a:r>
            <a:r>
              <a:rPr lang="en-US" sz="2400" dirty="0" err="1">
                <a:solidFill>
                  <a:srgbClr val="303030"/>
                </a:solidFill>
                <a:latin typeface=""/>
              </a:rPr>
              <a:t>esse</a:t>
            </a:r>
            <a:r>
              <a:rPr lang="en-US" sz="2400" dirty="0">
                <a:solidFill>
                  <a:srgbClr val="303030"/>
                </a:solidFill>
                <a:latin typeface=""/>
              </a:rPr>
              <a:t> </a:t>
            </a:r>
            <a:r>
              <a:rPr lang="en-US" sz="2400" dirty="0" err="1">
                <a:solidFill>
                  <a:srgbClr val="303030"/>
                </a:solidFill>
                <a:latin typeface=""/>
              </a:rPr>
              <a:t>cillum</a:t>
            </a:r>
            <a:r>
              <a:rPr lang="en-US" sz="2400" dirty="0">
                <a:solidFill>
                  <a:srgbClr val="303030"/>
                </a:solidFill>
                <a:latin typeface=""/>
              </a:rPr>
              <a:t> dolore </a:t>
            </a:r>
            <a:r>
              <a:rPr lang="en-US" sz="2400" dirty="0" err="1">
                <a:solidFill>
                  <a:srgbClr val="303030"/>
                </a:solidFill>
                <a:latin typeface=""/>
              </a:rPr>
              <a:t>eu</a:t>
            </a:r>
            <a:r>
              <a:rPr lang="en-US" sz="2400" dirty="0">
                <a:solidFill>
                  <a:srgbClr val="303030"/>
                </a:solidFill>
                <a:latin typeface=""/>
              </a:rPr>
              <a:t> </a:t>
            </a:r>
            <a:r>
              <a:rPr lang="en-US" sz="2400" dirty="0" err="1">
                <a:solidFill>
                  <a:srgbClr val="303030"/>
                </a:solidFill>
                <a:latin typeface=""/>
              </a:rPr>
              <a:t>fugiat</a:t>
            </a:r>
            <a:r>
              <a:rPr lang="en-US" sz="2400" dirty="0">
                <a:solidFill>
                  <a:srgbClr val="303030"/>
                </a:solidFill>
                <a:latin typeface=""/>
              </a:rPr>
              <a:t> </a:t>
            </a:r>
            <a:r>
              <a:rPr lang="en-US" sz="2400" dirty="0" err="1">
                <a:solidFill>
                  <a:srgbClr val="303030"/>
                </a:solidFill>
                <a:latin typeface=""/>
              </a:rPr>
              <a:t>nulla</a:t>
            </a:r>
            <a:r>
              <a:rPr lang="en-US" sz="2400" dirty="0">
                <a:solidFill>
                  <a:srgbClr val="303030"/>
                </a:solidFill>
                <a:latin typeface=""/>
              </a:rPr>
              <a:t> </a:t>
            </a:r>
            <a:r>
              <a:rPr lang="en-US" sz="2400" dirty="0" err="1">
                <a:solidFill>
                  <a:srgbClr val="303030"/>
                </a:solidFill>
                <a:latin typeface=""/>
              </a:rPr>
              <a:t>pariatur</a:t>
            </a:r>
            <a:r>
              <a:rPr lang="en-US" sz="2400" dirty="0">
                <a:solidFill>
                  <a:srgbClr val="303030"/>
                </a:solidFill>
                <a:latin typeface=""/>
              </a:rPr>
              <a:t>. </a:t>
            </a:r>
            <a:r>
              <a:rPr lang="en-US" sz="2400" dirty="0" err="1">
                <a:solidFill>
                  <a:srgbClr val="303030"/>
                </a:solidFill>
                <a:latin typeface=""/>
              </a:rPr>
              <a:t>Excepteur</a:t>
            </a:r>
            <a:r>
              <a:rPr lang="en-US" sz="2400" dirty="0">
                <a:solidFill>
                  <a:srgbClr val="303030"/>
                </a:solidFill>
                <a:latin typeface=""/>
              </a:rPr>
              <a:t> </a:t>
            </a:r>
            <a:r>
              <a:rPr lang="en-US" sz="2400" dirty="0" err="1">
                <a:solidFill>
                  <a:srgbClr val="303030"/>
                </a:solidFill>
                <a:latin typeface=""/>
              </a:rPr>
              <a:t>sint</a:t>
            </a:r>
            <a:r>
              <a:rPr lang="en-US" sz="2400" dirty="0">
                <a:solidFill>
                  <a:srgbClr val="303030"/>
                </a:solidFill>
                <a:latin typeface=""/>
              </a:rPr>
              <a:t> </a:t>
            </a:r>
            <a:r>
              <a:rPr lang="en-US" sz="2400" dirty="0" err="1">
                <a:solidFill>
                  <a:srgbClr val="303030"/>
                </a:solidFill>
                <a:latin typeface=""/>
              </a:rPr>
              <a:t>occaecat</a:t>
            </a:r>
            <a:r>
              <a:rPr lang="en-US" sz="2400" dirty="0">
                <a:solidFill>
                  <a:srgbClr val="303030"/>
                </a:solidFill>
                <a:latin typeface=""/>
              </a:rPr>
              <a:t> </a:t>
            </a:r>
            <a:r>
              <a:rPr lang="en-US" sz="2400" dirty="0" err="1">
                <a:solidFill>
                  <a:srgbClr val="303030"/>
                </a:solidFill>
                <a:latin typeface=""/>
              </a:rPr>
              <a:t>cupidatat</a:t>
            </a:r>
            <a:r>
              <a:rPr lang="en-US" sz="2400" dirty="0">
                <a:solidFill>
                  <a:srgbClr val="303030"/>
                </a:solidFill>
                <a:latin typeface=""/>
              </a:rPr>
              <a:t> non.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9A73BC2-FA3C-430B-70A9-63D381F1F1F3}"/>
              </a:ext>
            </a:extLst>
          </p:cNvPr>
          <p:cNvSpPr/>
          <p:nvPr/>
        </p:nvSpPr>
        <p:spPr>
          <a:xfrm>
            <a:off x="222142" y="127136"/>
            <a:ext cx="8534996" cy="1019908"/>
          </a:xfrm>
          <a:prstGeom prst="rect">
            <a:avLst/>
          </a:prstGeom>
          <a:solidFill>
            <a:srgbClr val="F5F5F5"/>
          </a:solidFill>
          <a:ln>
            <a:noFill/>
          </a:ln>
          <a:effectLst>
            <a:glow>
              <a:schemeClr val="accent1">
                <a:alpha val="40000"/>
              </a:schemeClr>
            </a:glow>
            <a:softEdge rad="167963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372955F-FF20-429D-0D11-79E6AAED026D}"/>
              </a:ext>
            </a:extLst>
          </p:cNvPr>
          <p:cNvSpPr txBox="1"/>
          <p:nvPr/>
        </p:nvSpPr>
        <p:spPr>
          <a:xfrm>
            <a:off x="222142" y="175425"/>
            <a:ext cx="5873858" cy="923330"/>
          </a:xfrm>
          <a:prstGeom prst="rect">
            <a:avLst/>
          </a:prstGeom>
          <a:noFill/>
          <a:effectLst>
            <a:glow>
              <a:schemeClr val="accent1"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303030"/>
                </a:solidFill>
                <a:latin typeface=""/>
              </a:rPr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2785444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EC93DD6-4499-EF47-1109-42D85712788A}"/>
              </a:ext>
            </a:extLst>
          </p:cNvPr>
          <p:cNvSpPr/>
          <p:nvPr/>
        </p:nvSpPr>
        <p:spPr>
          <a:xfrm>
            <a:off x="513138" y="561464"/>
            <a:ext cx="11165725" cy="4694478"/>
          </a:xfrm>
          <a:prstGeom prst="rect">
            <a:avLst/>
          </a:prstGeom>
          <a:solidFill>
            <a:srgbClr val="F5F5F5"/>
          </a:solidFill>
          <a:ln>
            <a:noFill/>
          </a:ln>
          <a:effectLst>
            <a:glow rad="127000">
              <a:srgbClr val="CC00CC">
                <a:alpha val="36000"/>
              </a:srgbClr>
            </a:glow>
            <a:outerShdw sx="1000" sy="1000" algn="ctr" rotWithShape="0">
              <a:srgbClr val="CC00CC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62AC78-EC2E-6BED-C2EE-7ADA60270E1C}"/>
              </a:ext>
            </a:extLst>
          </p:cNvPr>
          <p:cNvSpPr txBox="1"/>
          <p:nvPr/>
        </p:nvSpPr>
        <p:spPr>
          <a:xfrm>
            <a:off x="513138" y="5373207"/>
            <a:ext cx="11165725" cy="923330"/>
          </a:xfrm>
          <a:prstGeom prst="rect">
            <a:avLst/>
          </a:prstGeom>
          <a:solidFill>
            <a:srgbClr val="F5F5F5"/>
          </a:solidFill>
          <a:ln>
            <a:noFill/>
          </a:ln>
          <a:effectLst>
            <a:glow rad="127000">
              <a:srgbClr val="0077C8">
                <a:alpha val="36340"/>
              </a:srgbClr>
            </a:glo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>
                <a:latin typeface=""/>
              </a:defRPr>
            </a:lvl1pPr>
          </a:lstStyle>
          <a:p>
            <a:r>
              <a:rPr lang="en-US" dirty="0"/>
              <a:t>Image Title / Explanation</a:t>
            </a:r>
          </a:p>
          <a:p>
            <a:endParaRPr lang="en-US" dirty="0"/>
          </a:p>
          <a:p>
            <a:r>
              <a:rPr lang="en-US" dirty="0"/>
              <a:t>Image Credit: insert text</a:t>
            </a:r>
          </a:p>
        </p:txBody>
      </p:sp>
      <p:pic>
        <p:nvPicPr>
          <p:cNvPr id="2" name="Picture 1" descr="A picture containing text, clipart, vector graphics&#10;&#10;Description automatically generated">
            <a:extLst>
              <a:ext uri="{FF2B5EF4-FFF2-40B4-BE49-F238E27FC236}">
                <a16:creationId xmlns:a16="http://schemas.microsoft.com/office/drawing/2014/main" id="{21237840-FF01-2A5B-C871-ABF8506BDF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21889" y="5999482"/>
            <a:ext cx="1097581" cy="685988"/>
          </a:xfrm>
          <a:prstGeom prst="rect">
            <a:avLst/>
          </a:prstGeom>
          <a:effectLst>
            <a:glow rad="713594">
              <a:srgbClr val="F5F5F5"/>
            </a:glow>
            <a:outerShdw blurRad="50800" dist="50800" dir="5400000" sx="1000" sy="1000" algn="ctr" rotWithShape="0">
              <a:srgbClr val="F5F5F5"/>
            </a:outerShdw>
          </a:effectLst>
        </p:spPr>
      </p:pic>
    </p:spTree>
    <p:extLst>
      <p:ext uri="{BB962C8B-B14F-4D97-AF65-F5344CB8AC3E}">
        <p14:creationId xmlns:p14="http://schemas.microsoft.com/office/powerpoint/2010/main" val="16479149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C7F2C8B-6E22-368B-B222-19CA73AD01E9}"/>
              </a:ext>
            </a:extLst>
          </p:cNvPr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4890CF8-DE97-6A18-A17B-24B86E6C7A36}"/>
              </a:ext>
            </a:extLst>
          </p:cNvPr>
          <p:cNvSpPr/>
          <p:nvPr/>
        </p:nvSpPr>
        <p:spPr>
          <a:xfrm>
            <a:off x="222142" y="127136"/>
            <a:ext cx="11747716" cy="1019908"/>
          </a:xfrm>
          <a:prstGeom prst="rect">
            <a:avLst/>
          </a:prstGeom>
          <a:solidFill>
            <a:srgbClr val="F5F5F5"/>
          </a:solidFill>
          <a:ln>
            <a:noFill/>
          </a:ln>
          <a:effectLst>
            <a:glow>
              <a:schemeClr val="accent1">
                <a:alpha val="40000"/>
              </a:schemeClr>
            </a:glow>
            <a:softEdge rad="167963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13F409B-EC10-715E-D827-868A3AB4FEC6}"/>
              </a:ext>
            </a:extLst>
          </p:cNvPr>
          <p:cNvSpPr txBox="1"/>
          <p:nvPr/>
        </p:nvSpPr>
        <p:spPr>
          <a:xfrm>
            <a:off x="222142" y="175425"/>
            <a:ext cx="54406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303030"/>
                </a:solidFill>
                <a:latin typeface=""/>
              </a:rPr>
              <a:t>Title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4BA0D7C-2212-13D3-6D06-2C94F065584F}"/>
              </a:ext>
            </a:extLst>
          </p:cNvPr>
          <p:cNvSpPr txBox="1"/>
          <p:nvPr/>
        </p:nvSpPr>
        <p:spPr>
          <a:xfrm>
            <a:off x="425302" y="1466631"/>
            <a:ext cx="544066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03030"/>
                </a:solidFill>
                <a:latin typeface=""/>
              </a:rPr>
              <a:t>Body text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03030"/>
                </a:solidFill>
                <a:latin typeface=""/>
              </a:rPr>
              <a:t>Lorem ipsum dolor sit </a:t>
            </a:r>
            <a:r>
              <a:rPr lang="en-US" sz="2400" dirty="0" err="1">
                <a:solidFill>
                  <a:srgbClr val="303030"/>
                </a:solidFill>
                <a:latin typeface=""/>
              </a:rPr>
              <a:t>amet</a:t>
            </a:r>
            <a:r>
              <a:rPr lang="en-US" sz="2400" dirty="0">
                <a:solidFill>
                  <a:srgbClr val="303030"/>
                </a:solidFill>
                <a:latin typeface=""/>
              </a:rPr>
              <a:t>, </a:t>
            </a:r>
            <a:r>
              <a:rPr lang="en-US" sz="2400" dirty="0" err="1">
                <a:solidFill>
                  <a:srgbClr val="303030"/>
                </a:solidFill>
                <a:latin typeface=""/>
              </a:rPr>
              <a:t>consectetur</a:t>
            </a:r>
            <a:r>
              <a:rPr lang="en-US" sz="2400" dirty="0">
                <a:solidFill>
                  <a:srgbClr val="303030"/>
                </a:solidFill>
                <a:latin typeface=""/>
              </a:rPr>
              <a:t> </a:t>
            </a:r>
            <a:r>
              <a:rPr lang="en-US" sz="2400" dirty="0" err="1">
                <a:solidFill>
                  <a:srgbClr val="303030"/>
                </a:solidFill>
                <a:latin typeface=""/>
              </a:rPr>
              <a:t>adipiscing</a:t>
            </a:r>
            <a:r>
              <a:rPr lang="en-US" sz="2400" dirty="0">
                <a:solidFill>
                  <a:srgbClr val="303030"/>
                </a:solidFill>
                <a:latin typeface=""/>
              </a:rPr>
              <a:t> </a:t>
            </a:r>
            <a:r>
              <a:rPr lang="en-US" sz="2400" dirty="0" err="1">
                <a:solidFill>
                  <a:srgbClr val="303030"/>
                </a:solidFill>
                <a:latin typeface=""/>
              </a:rPr>
              <a:t>elit</a:t>
            </a:r>
            <a:r>
              <a:rPr lang="en-US" sz="2400" dirty="0">
                <a:solidFill>
                  <a:srgbClr val="303030"/>
                </a:solidFill>
                <a:latin typeface=""/>
              </a:rPr>
              <a:t>, sed do </a:t>
            </a:r>
            <a:r>
              <a:rPr lang="en-US" sz="2400" dirty="0" err="1">
                <a:solidFill>
                  <a:srgbClr val="303030"/>
                </a:solidFill>
                <a:latin typeface=""/>
              </a:rPr>
              <a:t>eiusmod</a:t>
            </a:r>
            <a:r>
              <a:rPr lang="en-US" sz="2400" dirty="0">
                <a:solidFill>
                  <a:srgbClr val="303030"/>
                </a:solidFill>
                <a:latin typeface=""/>
              </a:rPr>
              <a:t> </a:t>
            </a:r>
            <a:r>
              <a:rPr lang="en-US" sz="2400" dirty="0" err="1">
                <a:solidFill>
                  <a:srgbClr val="303030"/>
                </a:solidFill>
                <a:latin typeface=""/>
              </a:rPr>
              <a:t>tempor</a:t>
            </a:r>
            <a:r>
              <a:rPr lang="en-US" sz="2400" dirty="0">
                <a:solidFill>
                  <a:srgbClr val="303030"/>
                </a:solidFill>
                <a:latin typeface=""/>
              </a:rPr>
              <a:t> </a:t>
            </a:r>
            <a:r>
              <a:rPr lang="en-US" sz="2400" dirty="0" err="1">
                <a:solidFill>
                  <a:srgbClr val="303030"/>
                </a:solidFill>
                <a:latin typeface=""/>
              </a:rPr>
              <a:t>incididunt</a:t>
            </a:r>
            <a:r>
              <a:rPr lang="en-US" sz="2400" dirty="0">
                <a:solidFill>
                  <a:srgbClr val="303030"/>
                </a:solidFill>
                <a:latin typeface=""/>
              </a:rPr>
              <a:t> </a:t>
            </a:r>
            <a:r>
              <a:rPr lang="en-US" sz="2400" dirty="0" err="1">
                <a:solidFill>
                  <a:srgbClr val="303030"/>
                </a:solidFill>
                <a:latin typeface=""/>
              </a:rPr>
              <a:t>ut</a:t>
            </a:r>
            <a:r>
              <a:rPr lang="en-US" sz="2400" dirty="0">
                <a:solidFill>
                  <a:srgbClr val="303030"/>
                </a:solidFill>
                <a:latin typeface=""/>
              </a:rPr>
              <a:t> labore et dolore magna </a:t>
            </a:r>
            <a:r>
              <a:rPr lang="en-US" sz="2400" dirty="0" err="1">
                <a:solidFill>
                  <a:srgbClr val="303030"/>
                </a:solidFill>
                <a:latin typeface=""/>
              </a:rPr>
              <a:t>aliqua</a:t>
            </a:r>
            <a:r>
              <a:rPr lang="en-US" sz="2400" dirty="0">
                <a:solidFill>
                  <a:srgbClr val="303030"/>
                </a:solidFill>
                <a:latin typeface=""/>
              </a:rPr>
              <a:t>. Ut </a:t>
            </a:r>
            <a:r>
              <a:rPr lang="en-US" sz="2400" dirty="0" err="1">
                <a:solidFill>
                  <a:srgbClr val="303030"/>
                </a:solidFill>
                <a:latin typeface=""/>
              </a:rPr>
              <a:t>enim</a:t>
            </a:r>
            <a:r>
              <a:rPr lang="en-US" sz="2400" dirty="0">
                <a:solidFill>
                  <a:srgbClr val="303030"/>
                </a:solidFill>
                <a:latin typeface=""/>
              </a:rPr>
              <a:t> ad minim </a:t>
            </a:r>
            <a:r>
              <a:rPr lang="en-US" sz="2400" dirty="0" err="1">
                <a:solidFill>
                  <a:srgbClr val="303030"/>
                </a:solidFill>
                <a:latin typeface=""/>
              </a:rPr>
              <a:t>veniam</a:t>
            </a:r>
            <a:r>
              <a:rPr lang="en-US" sz="2400" dirty="0">
                <a:solidFill>
                  <a:srgbClr val="303030"/>
                </a:solidFill>
                <a:latin typeface=""/>
              </a:rPr>
              <a:t>, </a:t>
            </a:r>
            <a:r>
              <a:rPr lang="en-US" sz="2400" dirty="0" err="1">
                <a:solidFill>
                  <a:srgbClr val="303030"/>
                </a:solidFill>
                <a:latin typeface=""/>
              </a:rPr>
              <a:t>quis</a:t>
            </a:r>
            <a:r>
              <a:rPr lang="en-US" sz="2400" dirty="0">
                <a:solidFill>
                  <a:srgbClr val="303030"/>
                </a:solidFill>
                <a:latin typeface=""/>
              </a:rPr>
              <a:t> </a:t>
            </a:r>
            <a:r>
              <a:rPr lang="en-US" sz="2400" dirty="0" err="1">
                <a:solidFill>
                  <a:srgbClr val="303030"/>
                </a:solidFill>
                <a:latin typeface=""/>
              </a:rPr>
              <a:t>nostrud</a:t>
            </a:r>
            <a:r>
              <a:rPr lang="en-US" sz="2400" dirty="0">
                <a:solidFill>
                  <a:srgbClr val="303030"/>
                </a:solidFill>
                <a:latin typeface=""/>
              </a:rPr>
              <a:t> exercitation </a:t>
            </a:r>
            <a:r>
              <a:rPr lang="en-US" sz="2400" dirty="0" err="1">
                <a:solidFill>
                  <a:srgbClr val="303030"/>
                </a:solidFill>
                <a:latin typeface=""/>
              </a:rPr>
              <a:t>ullamco</a:t>
            </a:r>
            <a:r>
              <a:rPr lang="en-US" sz="2400" dirty="0">
                <a:solidFill>
                  <a:srgbClr val="303030"/>
                </a:solidFill>
                <a:latin typeface=""/>
              </a:rPr>
              <a:t> </a:t>
            </a:r>
            <a:r>
              <a:rPr lang="en-US" sz="2400" dirty="0" err="1">
                <a:solidFill>
                  <a:srgbClr val="303030"/>
                </a:solidFill>
                <a:latin typeface=""/>
              </a:rPr>
              <a:t>laboris</a:t>
            </a:r>
            <a:r>
              <a:rPr lang="en-US" sz="2400" dirty="0">
                <a:solidFill>
                  <a:srgbClr val="303030"/>
                </a:solidFill>
                <a:latin typeface=""/>
              </a:rPr>
              <a:t> nisi </a:t>
            </a:r>
            <a:r>
              <a:rPr lang="en-US" sz="2400" dirty="0" err="1">
                <a:solidFill>
                  <a:srgbClr val="303030"/>
                </a:solidFill>
                <a:latin typeface=""/>
              </a:rPr>
              <a:t>ut</a:t>
            </a:r>
            <a:r>
              <a:rPr lang="en-US" sz="2400" dirty="0">
                <a:solidFill>
                  <a:srgbClr val="303030"/>
                </a:solidFill>
                <a:latin typeface=""/>
              </a:rPr>
              <a:t> </a:t>
            </a:r>
            <a:r>
              <a:rPr lang="en-US" sz="2400" dirty="0" err="1">
                <a:solidFill>
                  <a:srgbClr val="303030"/>
                </a:solidFill>
                <a:latin typeface=""/>
              </a:rPr>
              <a:t>aliquip</a:t>
            </a:r>
            <a:r>
              <a:rPr lang="en-US" sz="2400" dirty="0">
                <a:solidFill>
                  <a:srgbClr val="303030"/>
                </a:solidFill>
                <a:latin typeface=""/>
              </a:rPr>
              <a:t> ex </a:t>
            </a:r>
            <a:r>
              <a:rPr lang="en-US" sz="2400" dirty="0" err="1">
                <a:solidFill>
                  <a:srgbClr val="303030"/>
                </a:solidFill>
                <a:latin typeface=""/>
              </a:rPr>
              <a:t>ea</a:t>
            </a:r>
            <a:r>
              <a:rPr lang="en-US" sz="2400" dirty="0">
                <a:solidFill>
                  <a:srgbClr val="303030"/>
                </a:solidFill>
                <a:latin typeface=""/>
              </a:rPr>
              <a:t> </a:t>
            </a:r>
            <a:r>
              <a:rPr lang="en-US" sz="2400" dirty="0" err="1">
                <a:solidFill>
                  <a:srgbClr val="303030"/>
                </a:solidFill>
                <a:latin typeface=""/>
              </a:rPr>
              <a:t>commodo</a:t>
            </a:r>
            <a:r>
              <a:rPr lang="en-US" sz="2400" dirty="0">
                <a:solidFill>
                  <a:srgbClr val="303030"/>
                </a:solidFill>
                <a:latin typeface=""/>
              </a:rPr>
              <a:t> </a:t>
            </a:r>
            <a:r>
              <a:rPr lang="en-US" sz="2400" dirty="0" err="1">
                <a:solidFill>
                  <a:srgbClr val="303030"/>
                </a:solidFill>
                <a:latin typeface=""/>
              </a:rPr>
              <a:t>consequat</a:t>
            </a:r>
            <a:r>
              <a:rPr lang="en-US" sz="2400" dirty="0">
                <a:solidFill>
                  <a:srgbClr val="303030"/>
                </a:solidFill>
                <a:latin typeface="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03030"/>
                </a:solidFill>
                <a:latin typeface=""/>
              </a:rPr>
              <a:t>Duis </a:t>
            </a:r>
            <a:r>
              <a:rPr lang="en-US" sz="2400" dirty="0" err="1">
                <a:solidFill>
                  <a:srgbClr val="303030"/>
                </a:solidFill>
                <a:latin typeface=""/>
              </a:rPr>
              <a:t>aute</a:t>
            </a:r>
            <a:r>
              <a:rPr lang="en-US" sz="2400" dirty="0">
                <a:solidFill>
                  <a:srgbClr val="303030"/>
                </a:solidFill>
                <a:latin typeface=""/>
              </a:rPr>
              <a:t> </a:t>
            </a:r>
            <a:r>
              <a:rPr lang="en-US" sz="2400" dirty="0" err="1">
                <a:solidFill>
                  <a:srgbClr val="303030"/>
                </a:solidFill>
                <a:latin typeface=""/>
              </a:rPr>
              <a:t>irure</a:t>
            </a:r>
            <a:r>
              <a:rPr lang="en-US" sz="2400" dirty="0">
                <a:solidFill>
                  <a:srgbClr val="303030"/>
                </a:solidFill>
                <a:latin typeface=""/>
              </a:rPr>
              <a:t> dolor in </a:t>
            </a:r>
            <a:r>
              <a:rPr lang="en-US" sz="2400" dirty="0" err="1">
                <a:solidFill>
                  <a:srgbClr val="303030"/>
                </a:solidFill>
                <a:latin typeface=""/>
              </a:rPr>
              <a:t>reprehenderit</a:t>
            </a:r>
            <a:r>
              <a:rPr lang="en-US" sz="2400" dirty="0">
                <a:solidFill>
                  <a:srgbClr val="303030"/>
                </a:solidFill>
                <a:latin typeface=""/>
              </a:rPr>
              <a:t> in </a:t>
            </a:r>
            <a:r>
              <a:rPr lang="en-US" sz="2400" dirty="0" err="1">
                <a:solidFill>
                  <a:srgbClr val="303030"/>
                </a:solidFill>
                <a:latin typeface=""/>
              </a:rPr>
              <a:t>voluptate</a:t>
            </a:r>
            <a:r>
              <a:rPr lang="en-US" sz="2400" dirty="0">
                <a:solidFill>
                  <a:srgbClr val="303030"/>
                </a:solidFill>
                <a:latin typeface=""/>
              </a:rPr>
              <a:t> </a:t>
            </a:r>
            <a:r>
              <a:rPr lang="en-US" sz="2400" dirty="0" err="1">
                <a:solidFill>
                  <a:srgbClr val="303030"/>
                </a:solidFill>
                <a:latin typeface=""/>
              </a:rPr>
              <a:t>velit</a:t>
            </a:r>
            <a:r>
              <a:rPr lang="en-US" sz="2400" dirty="0">
                <a:solidFill>
                  <a:srgbClr val="303030"/>
                </a:solidFill>
                <a:latin typeface=""/>
              </a:rPr>
              <a:t> </a:t>
            </a:r>
            <a:r>
              <a:rPr lang="en-US" sz="2400" dirty="0" err="1">
                <a:solidFill>
                  <a:srgbClr val="303030"/>
                </a:solidFill>
                <a:latin typeface=""/>
              </a:rPr>
              <a:t>esse</a:t>
            </a:r>
            <a:r>
              <a:rPr lang="en-US" sz="2400" dirty="0">
                <a:solidFill>
                  <a:srgbClr val="303030"/>
                </a:solidFill>
                <a:latin typeface=""/>
              </a:rPr>
              <a:t> </a:t>
            </a:r>
            <a:r>
              <a:rPr lang="en-US" sz="2400" dirty="0" err="1">
                <a:solidFill>
                  <a:srgbClr val="303030"/>
                </a:solidFill>
                <a:latin typeface=""/>
              </a:rPr>
              <a:t>cillum</a:t>
            </a:r>
            <a:r>
              <a:rPr lang="en-US" sz="2400" dirty="0">
                <a:solidFill>
                  <a:srgbClr val="303030"/>
                </a:solidFill>
                <a:latin typeface=""/>
              </a:rPr>
              <a:t> dolore </a:t>
            </a:r>
            <a:r>
              <a:rPr lang="en-US" sz="2400" dirty="0" err="1">
                <a:solidFill>
                  <a:srgbClr val="303030"/>
                </a:solidFill>
                <a:latin typeface=""/>
              </a:rPr>
              <a:t>eu</a:t>
            </a:r>
            <a:r>
              <a:rPr lang="en-US" sz="2400" dirty="0">
                <a:solidFill>
                  <a:srgbClr val="303030"/>
                </a:solidFill>
                <a:latin typeface=""/>
              </a:rPr>
              <a:t> </a:t>
            </a:r>
            <a:r>
              <a:rPr lang="en-US" sz="2400" dirty="0" err="1">
                <a:solidFill>
                  <a:srgbClr val="303030"/>
                </a:solidFill>
                <a:latin typeface=""/>
              </a:rPr>
              <a:t>fugiat</a:t>
            </a:r>
            <a:r>
              <a:rPr lang="en-US" sz="2400" dirty="0">
                <a:solidFill>
                  <a:srgbClr val="303030"/>
                </a:solidFill>
                <a:latin typeface=""/>
              </a:rPr>
              <a:t> </a:t>
            </a:r>
            <a:r>
              <a:rPr lang="en-US" sz="2400" dirty="0" err="1">
                <a:solidFill>
                  <a:srgbClr val="303030"/>
                </a:solidFill>
                <a:latin typeface=""/>
              </a:rPr>
              <a:t>nulla</a:t>
            </a:r>
            <a:r>
              <a:rPr lang="en-US" sz="2400" dirty="0">
                <a:solidFill>
                  <a:srgbClr val="303030"/>
                </a:solidFill>
                <a:latin typeface=""/>
              </a:rPr>
              <a:t> </a:t>
            </a:r>
            <a:r>
              <a:rPr lang="en-US" sz="2400" dirty="0" err="1">
                <a:solidFill>
                  <a:srgbClr val="303030"/>
                </a:solidFill>
                <a:latin typeface=""/>
              </a:rPr>
              <a:t>pariatur</a:t>
            </a:r>
            <a:r>
              <a:rPr lang="en-US" sz="2400" dirty="0">
                <a:solidFill>
                  <a:srgbClr val="303030"/>
                </a:solidFill>
                <a:latin typeface="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8BB26F8-7E9A-F0BE-D851-0DD00C32C8DF}"/>
              </a:ext>
            </a:extLst>
          </p:cNvPr>
          <p:cNvSpPr txBox="1"/>
          <p:nvPr/>
        </p:nvSpPr>
        <p:spPr>
          <a:xfrm>
            <a:off x="6326038" y="1466771"/>
            <a:ext cx="544066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5F5F5"/>
                </a:solidFill>
                <a:latin typeface=""/>
              </a:rPr>
              <a:t>Body text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5F5F5"/>
                </a:solidFill>
                <a:latin typeface=""/>
              </a:rPr>
              <a:t>Lorem ipsum dolor sit </a:t>
            </a:r>
            <a:r>
              <a:rPr lang="en-US" sz="2400" dirty="0" err="1">
                <a:solidFill>
                  <a:srgbClr val="F5F5F5"/>
                </a:solidFill>
                <a:latin typeface=""/>
              </a:rPr>
              <a:t>amet</a:t>
            </a:r>
            <a:r>
              <a:rPr lang="en-US" sz="2400" dirty="0">
                <a:solidFill>
                  <a:srgbClr val="F5F5F5"/>
                </a:solidFill>
                <a:latin typeface=""/>
              </a:rPr>
              <a:t>, </a:t>
            </a:r>
            <a:r>
              <a:rPr lang="en-US" sz="2400" dirty="0" err="1">
                <a:solidFill>
                  <a:srgbClr val="F5F5F5"/>
                </a:solidFill>
                <a:latin typeface=""/>
              </a:rPr>
              <a:t>consectetur</a:t>
            </a:r>
            <a:r>
              <a:rPr lang="en-US" sz="2400" dirty="0">
                <a:solidFill>
                  <a:srgbClr val="F5F5F5"/>
                </a:solidFill>
                <a:latin typeface=""/>
              </a:rPr>
              <a:t> </a:t>
            </a:r>
            <a:r>
              <a:rPr lang="en-US" sz="2400" dirty="0" err="1">
                <a:solidFill>
                  <a:srgbClr val="F5F5F5"/>
                </a:solidFill>
                <a:latin typeface=""/>
              </a:rPr>
              <a:t>adipiscing</a:t>
            </a:r>
            <a:r>
              <a:rPr lang="en-US" sz="2400" dirty="0">
                <a:solidFill>
                  <a:srgbClr val="F5F5F5"/>
                </a:solidFill>
                <a:latin typeface=""/>
              </a:rPr>
              <a:t> </a:t>
            </a:r>
            <a:r>
              <a:rPr lang="en-US" sz="2400" dirty="0" err="1">
                <a:solidFill>
                  <a:srgbClr val="F5F5F5"/>
                </a:solidFill>
                <a:latin typeface=""/>
              </a:rPr>
              <a:t>elit</a:t>
            </a:r>
            <a:r>
              <a:rPr lang="en-US" sz="2400" dirty="0">
                <a:solidFill>
                  <a:srgbClr val="F5F5F5"/>
                </a:solidFill>
                <a:latin typeface=""/>
              </a:rPr>
              <a:t>, sed do </a:t>
            </a:r>
            <a:r>
              <a:rPr lang="en-US" sz="2400" dirty="0" err="1">
                <a:solidFill>
                  <a:srgbClr val="F5F5F5"/>
                </a:solidFill>
                <a:latin typeface=""/>
              </a:rPr>
              <a:t>eiusmod</a:t>
            </a:r>
            <a:r>
              <a:rPr lang="en-US" sz="2400" dirty="0">
                <a:solidFill>
                  <a:srgbClr val="F5F5F5"/>
                </a:solidFill>
                <a:latin typeface=""/>
              </a:rPr>
              <a:t> </a:t>
            </a:r>
            <a:r>
              <a:rPr lang="en-US" sz="2400" dirty="0" err="1">
                <a:solidFill>
                  <a:srgbClr val="F5F5F5"/>
                </a:solidFill>
                <a:latin typeface=""/>
              </a:rPr>
              <a:t>tempor</a:t>
            </a:r>
            <a:r>
              <a:rPr lang="en-US" sz="2400" dirty="0">
                <a:solidFill>
                  <a:srgbClr val="F5F5F5"/>
                </a:solidFill>
                <a:latin typeface=""/>
              </a:rPr>
              <a:t> </a:t>
            </a:r>
            <a:r>
              <a:rPr lang="en-US" sz="2400" dirty="0" err="1">
                <a:solidFill>
                  <a:srgbClr val="F5F5F5"/>
                </a:solidFill>
                <a:latin typeface=""/>
              </a:rPr>
              <a:t>incididunt</a:t>
            </a:r>
            <a:r>
              <a:rPr lang="en-US" sz="2400" dirty="0">
                <a:solidFill>
                  <a:srgbClr val="F5F5F5"/>
                </a:solidFill>
                <a:latin typeface=""/>
              </a:rPr>
              <a:t> </a:t>
            </a:r>
            <a:r>
              <a:rPr lang="en-US" sz="2400" dirty="0" err="1">
                <a:solidFill>
                  <a:srgbClr val="F5F5F5"/>
                </a:solidFill>
                <a:latin typeface=""/>
              </a:rPr>
              <a:t>ut</a:t>
            </a:r>
            <a:r>
              <a:rPr lang="en-US" sz="2400" dirty="0">
                <a:solidFill>
                  <a:srgbClr val="F5F5F5"/>
                </a:solidFill>
                <a:latin typeface=""/>
              </a:rPr>
              <a:t> labore et dolore magna </a:t>
            </a:r>
            <a:r>
              <a:rPr lang="en-US" sz="2400" dirty="0" err="1">
                <a:solidFill>
                  <a:srgbClr val="F5F5F5"/>
                </a:solidFill>
                <a:latin typeface=""/>
              </a:rPr>
              <a:t>aliqua</a:t>
            </a:r>
            <a:r>
              <a:rPr lang="en-US" sz="2400" dirty="0">
                <a:solidFill>
                  <a:srgbClr val="F5F5F5"/>
                </a:solidFill>
                <a:latin typeface=""/>
              </a:rPr>
              <a:t>. Ut </a:t>
            </a:r>
            <a:r>
              <a:rPr lang="en-US" sz="2400" dirty="0" err="1">
                <a:solidFill>
                  <a:srgbClr val="F5F5F5"/>
                </a:solidFill>
                <a:latin typeface=""/>
              </a:rPr>
              <a:t>enim</a:t>
            </a:r>
            <a:r>
              <a:rPr lang="en-US" sz="2400" dirty="0">
                <a:solidFill>
                  <a:srgbClr val="F5F5F5"/>
                </a:solidFill>
                <a:latin typeface=""/>
              </a:rPr>
              <a:t> ad minim </a:t>
            </a:r>
            <a:r>
              <a:rPr lang="en-US" sz="2400" dirty="0" err="1">
                <a:solidFill>
                  <a:srgbClr val="F5F5F5"/>
                </a:solidFill>
                <a:latin typeface=""/>
              </a:rPr>
              <a:t>veniam</a:t>
            </a:r>
            <a:r>
              <a:rPr lang="en-US" sz="2400" dirty="0">
                <a:solidFill>
                  <a:srgbClr val="F5F5F5"/>
                </a:solidFill>
                <a:latin typeface=""/>
              </a:rPr>
              <a:t>, </a:t>
            </a:r>
            <a:r>
              <a:rPr lang="en-US" sz="2400" dirty="0" err="1">
                <a:solidFill>
                  <a:srgbClr val="F5F5F5"/>
                </a:solidFill>
                <a:latin typeface=""/>
              </a:rPr>
              <a:t>quis</a:t>
            </a:r>
            <a:r>
              <a:rPr lang="en-US" sz="2400" dirty="0">
                <a:solidFill>
                  <a:srgbClr val="F5F5F5"/>
                </a:solidFill>
                <a:latin typeface=""/>
              </a:rPr>
              <a:t> </a:t>
            </a:r>
            <a:r>
              <a:rPr lang="en-US" sz="2400" dirty="0" err="1">
                <a:solidFill>
                  <a:srgbClr val="F5F5F5"/>
                </a:solidFill>
                <a:latin typeface=""/>
              </a:rPr>
              <a:t>nostrud</a:t>
            </a:r>
            <a:r>
              <a:rPr lang="en-US" sz="2400" dirty="0">
                <a:solidFill>
                  <a:srgbClr val="F5F5F5"/>
                </a:solidFill>
                <a:latin typeface=""/>
              </a:rPr>
              <a:t> exercitation </a:t>
            </a:r>
            <a:r>
              <a:rPr lang="en-US" sz="2400" dirty="0" err="1">
                <a:solidFill>
                  <a:srgbClr val="F5F5F5"/>
                </a:solidFill>
                <a:latin typeface=""/>
              </a:rPr>
              <a:t>ullamco</a:t>
            </a:r>
            <a:r>
              <a:rPr lang="en-US" sz="2400" dirty="0">
                <a:solidFill>
                  <a:srgbClr val="F5F5F5"/>
                </a:solidFill>
                <a:latin typeface=""/>
              </a:rPr>
              <a:t> </a:t>
            </a:r>
            <a:r>
              <a:rPr lang="en-US" sz="2400" dirty="0" err="1">
                <a:solidFill>
                  <a:srgbClr val="F5F5F5"/>
                </a:solidFill>
                <a:latin typeface=""/>
              </a:rPr>
              <a:t>laboris</a:t>
            </a:r>
            <a:r>
              <a:rPr lang="en-US" sz="2400" dirty="0">
                <a:solidFill>
                  <a:srgbClr val="F5F5F5"/>
                </a:solidFill>
                <a:latin typeface=""/>
              </a:rPr>
              <a:t> nisi </a:t>
            </a:r>
            <a:r>
              <a:rPr lang="en-US" sz="2400" dirty="0" err="1">
                <a:solidFill>
                  <a:srgbClr val="F5F5F5"/>
                </a:solidFill>
                <a:latin typeface=""/>
              </a:rPr>
              <a:t>ut</a:t>
            </a:r>
            <a:r>
              <a:rPr lang="en-US" sz="2400" dirty="0">
                <a:solidFill>
                  <a:srgbClr val="F5F5F5"/>
                </a:solidFill>
                <a:latin typeface=""/>
              </a:rPr>
              <a:t> </a:t>
            </a:r>
            <a:r>
              <a:rPr lang="en-US" sz="2400" dirty="0" err="1">
                <a:solidFill>
                  <a:srgbClr val="F5F5F5"/>
                </a:solidFill>
                <a:latin typeface=""/>
              </a:rPr>
              <a:t>aliquip</a:t>
            </a:r>
            <a:r>
              <a:rPr lang="en-US" sz="2400" dirty="0">
                <a:solidFill>
                  <a:srgbClr val="F5F5F5"/>
                </a:solidFill>
                <a:latin typeface=""/>
              </a:rPr>
              <a:t> ex </a:t>
            </a:r>
            <a:r>
              <a:rPr lang="en-US" sz="2400" dirty="0" err="1">
                <a:solidFill>
                  <a:srgbClr val="F5F5F5"/>
                </a:solidFill>
                <a:latin typeface=""/>
              </a:rPr>
              <a:t>ea</a:t>
            </a:r>
            <a:r>
              <a:rPr lang="en-US" sz="2400" dirty="0">
                <a:solidFill>
                  <a:srgbClr val="F5F5F5"/>
                </a:solidFill>
                <a:latin typeface=""/>
              </a:rPr>
              <a:t> </a:t>
            </a:r>
            <a:r>
              <a:rPr lang="en-US" sz="2400" dirty="0" err="1">
                <a:solidFill>
                  <a:srgbClr val="F5F5F5"/>
                </a:solidFill>
                <a:latin typeface=""/>
              </a:rPr>
              <a:t>commodo</a:t>
            </a:r>
            <a:r>
              <a:rPr lang="en-US" sz="2400" dirty="0">
                <a:solidFill>
                  <a:srgbClr val="F5F5F5"/>
                </a:solidFill>
                <a:latin typeface=""/>
              </a:rPr>
              <a:t> </a:t>
            </a:r>
            <a:r>
              <a:rPr lang="en-US" sz="2400" dirty="0" err="1">
                <a:solidFill>
                  <a:srgbClr val="F5F5F5"/>
                </a:solidFill>
                <a:latin typeface=""/>
              </a:rPr>
              <a:t>consequat</a:t>
            </a:r>
            <a:r>
              <a:rPr lang="en-US" sz="2400" dirty="0">
                <a:solidFill>
                  <a:srgbClr val="F5F5F5"/>
                </a:solidFill>
                <a:latin typeface="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5F5F5"/>
                </a:solidFill>
                <a:latin typeface=""/>
              </a:rPr>
              <a:t>Duis </a:t>
            </a:r>
            <a:r>
              <a:rPr lang="en-US" sz="2400" dirty="0" err="1">
                <a:solidFill>
                  <a:srgbClr val="F5F5F5"/>
                </a:solidFill>
                <a:latin typeface=""/>
              </a:rPr>
              <a:t>aute</a:t>
            </a:r>
            <a:r>
              <a:rPr lang="en-US" sz="2400" dirty="0">
                <a:solidFill>
                  <a:srgbClr val="F5F5F5"/>
                </a:solidFill>
                <a:latin typeface=""/>
              </a:rPr>
              <a:t> </a:t>
            </a:r>
            <a:r>
              <a:rPr lang="en-US" sz="2400" dirty="0" err="1">
                <a:solidFill>
                  <a:srgbClr val="F5F5F5"/>
                </a:solidFill>
                <a:latin typeface=""/>
              </a:rPr>
              <a:t>irure</a:t>
            </a:r>
            <a:r>
              <a:rPr lang="en-US" sz="2400" dirty="0">
                <a:solidFill>
                  <a:srgbClr val="F5F5F5"/>
                </a:solidFill>
                <a:latin typeface=""/>
              </a:rPr>
              <a:t> dolor in </a:t>
            </a:r>
            <a:r>
              <a:rPr lang="en-US" sz="2400" dirty="0" err="1">
                <a:solidFill>
                  <a:srgbClr val="F5F5F5"/>
                </a:solidFill>
                <a:latin typeface=""/>
              </a:rPr>
              <a:t>reprehenderit</a:t>
            </a:r>
            <a:r>
              <a:rPr lang="en-US" sz="2400" dirty="0">
                <a:solidFill>
                  <a:srgbClr val="F5F5F5"/>
                </a:solidFill>
                <a:latin typeface=""/>
              </a:rPr>
              <a:t> in </a:t>
            </a:r>
            <a:r>
              <a:rPr lang="en-US" sz="2400" dirty="0" err="1">
                <a:solidFill>
                  <a:srgbClr val="F5F5F5"/>
                </a:solidFill>
                <a:latin typeface=""/>
              </a:rPr>
              <a:t>voluptate</a:t>
            </a:r>
            <a:r>
              <a:rPr lang="en-US" sz="2400" dirty="0">
                <a:solidFill>
                  <a:srgbClr val="F5F5F5"/>
                </a:solidFill>
                <a:latin typeface=""/>
              </a:rPr>
              <a:t> </a:t>
            </a:r>
            <a:r>
              <a:rPr lang="en-US" sz="2400" dirty="0" err="1">
                <a:solidFill>
                  <a:srgbClr val="F5F5F5"/>
                </a:solidFill>
                <a:latin typeface=""/>
              </a:rPr>
              <a:t>velit</a:t>
            </a:r>
            <a:r>
              <a:rPr lang="en-US" sz="2400" dirty="0">
                <a:solidFill>
                  <a:srgbClr val="F5F5F5"/>
                </a:solidFill>
                <a:latin typeface=""/>
              </a:rPr>
              <a:t> </a:t>
            </a:r>
            <a:r>
              <a:rPr lang="en-US" sz="2400" dirty="0" err="1">
                <a:solidFill>
                  <a:srgbClr val="F5F5F5"/>
                </a:solidFill>
                <a:latin typeface=""/>
              </a:rPr>
              <a:t>esse</a:t>
            </a:r>
            <a:r>
              <a:rPr lang="en-US" sz="2400" dirty="0">
                <a:solidFill>
                  <a:srgbClr val="F5F5F5"/>
                </a:solidFill>
                <a:latin typeface=""/>
              </a:rPr>
              <a:t> </a:t>
            </a:r>
            <a:r>
              <a:rPr lang="en-US" sz="2400" dirty="0" err="1">
                <a:solidFill>
                  <a:srgbClr val="F5F5F5"/>
                </a:solidFill>
                <a:latin typeface=""/>
              </a:rPr>
              <a:t>cillum</a:t>
            </a:r>
            <a:r>
              <a:rPr lang="en-US" sz="2400" dirty="0">
                <a:solidFill>
                  <a:srgbClr val="F5F5F5"/>
                </a:solidFill>
                <a:latin typeface=""/>
              </a:rPr>
              <a:t> dolore </a:t>
            </a:r>
            <a:r>
              <a:rPr lang="en-US" sz="2400" dirty="0" err="1">
                <a:solidFill>
                  <a:srgbClr val="F5F5F5"/>
                </a:solidFill>
                <a:latin typeface=""/>
              </a:rPr>
              <a:t>eu</a:t>
            </a:r>
            <a:r>
              <a:rPr lang="en-US" sz="2400" dirty="0">
                <a:solidFill>
                  <a:srgbClr val="F5F5F5"/>
                </a:solidFill>
                <a:latin typeface=""/>
              </a:rPr>
              <a:t> </a:t>
            </a:r>
            <a:r>
              <a:rPr lang="en-US" sz="2400" dirty="0" err="1">
                <a:solidFill>
                  <a:srgbClr val="F5F5F5"/>
                </a:solidFill>
                <a:latin typeface=""/>
              </a:rPr>
              <a:t>fugiat</a:t>
            </a:r>
            <a:r>
              <a:rPr lang="en-US" sz="2400" dirty="0">
                <a:solidFill>
                  <a:srgbClr val="F5F5F5"/>
                </a:solidFill>
                <a:latin typeface=""/>
              </a:rPr>
              <a:t> </a:t>
            </a:r>
            <a:r>
              <a:rPr lang="en-US" sz="2400" dirty="0" err="1">
                <a:solidFill>
                  <a:srgbClr val="F5F5F5"/>
                </a:solidFill>
                <a:latin typeface=""/>
              </a:rPr>
              <a:t>nulla</a:t>
            </a:r>
            <a:r>
              <a:rPr lang="en-US" sz="2400" dirty="0">
                <a:solidFill>
                  <a:srgbClr val="F5F5F5"/>
                </a:solidFill>
                <a:latin typeface=""/>
              </a:rPr>
              <a:t> </a:t>
            </a:r>
            <a:r>
              <a:rPr lang="en-US" sz="2400" dirty="0" err="1">
                <a:solidFill>
                  <a:srgbClr val="F5F5F5"/>
                </a:solidFill>
                <a:latin typeface=""/>
              </a:rPr>
              <a:t>pariatur</a:t>
            </a:r>
            <a:r>
              <a:rPr lang="en-US" sz="2400" dirty="0">
                <a:solidFill>
                  <a:srgbClr val="F5F5F5"/>
                </a:solidFill>
                <a:latin typeface=""/>
              </a:rPr>
              <a:t>.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ABE6799-65E0-0FD5-0203-69A3373380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6407" y="6004055"/>
            <a:ext cx="1097581" cy="681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4959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3D664319-C6F7-0A1E-3AE1-2890DC8C8838}"/>
              </a:ext>
            </a:extLst>
          </p:cNvPr>
          <p:cNvSpPr/>
          <p:nvPr/>
        </p:nvSpPr>
        <p:spPr>
          <a:xfrm>
            <a:off x="2356183" y="2749306"/>
            <a:ext cx="3739817" cy="369332"/>
          </a:xfrm>
          <a:prstGeom prst="roundRect">
            <a:avLst/>
          </a:prstGeom>
          <a:solidFill>
            <a:srgbClr val="0077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A87FD7B-1F8E-BC8E-8C6D-2C96654652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5017" t="74484" r="15017" b="-25516"/>
          <a:stretch/>
        </p:blipFill>
        <p:spPr>
          <a:xfrm>
            <a:off x="6277170" y="5029200"/>
            <a:ext cx="3504533" cy="3657600"/>
          </a:xfrm>
          <a:prstGeom prst="ellipse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5370C1C-B419-E2C2-5200-FD8F9CF327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332" y="268830"/>
            <a:ext cx="6404838" cy="100117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E586C1E-1C8A-74ED-BD33-9CAE534EC8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1" y="2650038"/>
            <a:ext cx="560930" cy="56093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6DDA8C1-B4B9-BD5C-11A1-CBFF3E93F3C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4001" y="3590904"/>
            <a:ext cx="560930" cy="56093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29C3A97-B047-C852-7F82-D3A9F3B87AF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24001" y="4531770"/>
            <a:ext cx="560930" cy="56093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CAC241F6-0BBC-E616-C06B-4DD6D12279D7}"/>
              </a:ext>
            </a:extLst>
          </p:cNvPr>
          <p:cNvSpPr txBox="1"/>
          <p:nvPr/>
        </p:nvSpPr>
        <p:spPr>
          <a:xfrm>
            <a:off x="2356184" y="2745837"/>
            <a:ext cx="3358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5F5F5"/>
                </a:solidFill>
                <a:latin typeface=""/>
              </a:rPr>
              <a:t>Name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ECB099C2-9B39-58B5-E1AF-981DCF2FF93D}"/>
              </a:ext>
            </a:extLst>
          </p:cNvPr>
          <p:cNvSpPr/>
          <p:nvPr/>
        </p:nvSpPr>
        <p:spPr>
          <a:xfrm>
            <a:off x="2356182" y="3690172"/>
            <a:ext cx="3739817" cy="369332"/>
          </a:xfrm>
          <a:prstGeom prst="roundRect">
            <a:avLst/>
          </a:prstGeom>
          <a:solidFill>
            <a:srgbClr val="0077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601CA19E-F359-9DEA-7CDC-1E1CDE3EA16D}"/>
              </a:ext>
            </a:extLst>
          </p:cNvPr>
          <p:cNvSpPr/>
          <p:nvPr/>
        </p:nvSpPr>
        <p:spPr>
          <a:xfrm>
            <a:off x="2356181" y="4631038"/>
            <a:ext cx="3739817" cy="369332"/>
          </a:xfrm>
          <a:prstGeom prst="roundRect">
            <a:avLst/>
          </a:prstGeom>
          <a:solidFill>
            <a:srgbClr val="0077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08F9008-4728-DFC3-B5D5-5BD41D4E23EC}"/>
              </a:ext>
            </a:extLst>
          </p:cNvPr>
          <p:cNvSpPr txBox="1"/>
          <p:nvPr/>
        </p:nvSpPr>
        <p:spPr>
          <a:xfrm>
            <a:off x="2356184" y="3686703"/>
            <a:ext cx="3269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5F5F5"/>
                </a:solidFill>
                <a:latin typeface=""/>
              </a:rPr>
              <a:t>youremail@gmail.com</a:t>
            </a:r>
            <a:endParaRPr lang="en-US" dirty="0">
              <a:solidFill>
                <a:srgbClr val="F5F5F5"/>
              </a:solidFill>
              <a:latin typeface="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F6CD4F7-953C-C434-3DBA-9FC1B3C51BF1}"/>
              </a:ext>
            </a:extLst>
          </p:cNvPr>
          <p:cNvSpPr txBox="1"/>
          <p:nvPr/>
        </p:nvSpPr>
        <p:spPr>
          <a:xfrm>
            <a:off x="2356184" y="4627569"/>
            <a:ext cx="3269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5F5F5"/>
                </a:solidFill>
                <a:latin typeface=""/>
              </a:rPr>
              <a:t>nsfepscor@uah.edu</a:t>
            </a:r>
            <a:endParaRPr lang="en-US" dirty="0">
              <a:solidFill>
                <a:srgbClr val="F5F5F5"/>
              </a:solidFill>
              <a:latin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8627361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B7C2AB-C7CF-C7BD-03C2-2F08A7940F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"/>
              </a:rPr>
              <a:t>PowerPoint Directions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A7EB6B-6ADD-F253-351C-9FD3847220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>
                <a:latin typeface=""/>
              </a:rPr>
              <a:t>Slide 1</a:t>
            </a:r>
          </a:p>
          <a:p>
            <a:pPr lvl="1"/>
            <a:r>
              <a:rPr lang="en-US" dirty="0">
                <a:latin typeface=""/>
              </a:rPr>
              <a:t>Replace UAH logo with the logo of your institution.</a:t>
            </a:r>
          </a:p>
          <a:p>
            <a:r>
              <a:rPr lang="en-US" sz="2400" dirty="0">
                <a:latin typeface=""/>
              </a:rPr>
              <a:t>To highlight key words, use </a:t>
            </a:r>
            <a:r>
              <a:rPr lang="en-US" sz="2400" dirty="0">
                <a:solidFill>
                  <a:srgbClr val="F5F5F5"/>
                </a:solidFill>
                <a:highlight>
                  <a:srgbClr val="0077C8"/>
                </a:highlight>
                <a:latin typeface=""/>
              </a:rPr>
              <a:t>this format</a:t>
            </a:r>
            <a:r>
              <a:rPr lang="en-US" sz="2400" dirty="0">
                <a:latin typeface=""/>
              </a:rPr>
              <a:t>.</a:t>
            </a:r>
          </a:p>
          <a:p>
            <a:r>
              <a:rPr lang="en-US" sz="2400" dirty="0">
                <a:latin typeface=""/>
              </a:rPr>
              <a:t>All slides should use a minimum font size of 24 points.</a:t>
            </a:r>
          </a:p>
          <a:p>
            <a:pPr lvl="1"/>
            <a:r>
              <a:rPr lang="en-US" dirty="0">
                <a:latin typeface=""/>
              </a:rPr>
              <a:t>Font smaller than 24 points, is not readable.</a:t>
            </a:r>
          </a:p>
          <a:p>
            <a:r>
              <a:rPr lang="en-US" sz="2400" dirty="0">
                <a:latin typeface=""/>
              </a:rPr>
              <a:t>The font used on the PowerPoint should be Montserrat.</a:t>
            </a:r>
          </a:p>
          <a:p>
            <a:pPr lvl="1"/>
            <a:r>
              <a:rPr lang="en-US" dirty="0">
                <a:latin typeface=""/>
              </a:rPr>
              <a:t> If you need to download this font, please use this link to download it for free: </a:t>
            </a:r>
            <a:r>
              <a:rPr lang="en-US" dirty="0">
                <a:latin typeface=""/>
                <a:hlinkClick r:id="rId2"/>
              </a:rPr>
              <a:t>https://fonts.google.com/specimen/Montserrat</a:t>
            </a:r>
            <a:r>
              <a:rPr lang="en-US" dirty="0">
                <a:latin typeface=""/>
              </a:rPr>
              <a:t>.</a:t>
            </a:r>
          </a:p>
          <a:p>
            <a:r>
              <a:rPr lang="en-US" sz="2400" dirty="0">
                <a:latin typeface=""/>
              </a:rPr>
              <a:t>For any logo and color questions, please refer to the </a:t>
            </a:r>
            <a:r>
              <a:rPr lang="en-US" sz="2400" dirty="0">
                <a:latin typeface=""/>
                <a:hlinkClick r:id="rId3"/>
              </a:rPr>
              <a:t>FTPP Style Guide</a:t>
            </a:r>
            <a:r>
              <a:rPr lang="en-US" sz="2400" dirty="0">
                <a:latin typeface=""/>
              </a:rPr>
              <a:t>.</a:t>
            </a:r>
          </a:p>
          <a:p>
            <a:r>
              <a:rPr lang="en-US" sz="2400" dirty="0">
                <a:latin typeface=""/>
              </a:rPr>
              <a:t>This template was created for </a:t>
            </a:r>
            <a:r>
              <a:rPr lang="en-US" sz="2400" b="1" dirty="0">
                <a:solidFill>
                  <a:srgbClr val="F5F5F5"/>
                </a:solidFill>
                <a:highlight>
                  <a:srgbClr val="0077C8"/>
                </a:highlight>
                <a:latin typeface=""/>
              </a:rPr>
              <a:t>PowerPoint</a:t>
            </a:r>
            <a:r>
              <a:rPr lang="en-US" sz="2400" dirty="0">
                <a:latin typeface=""/>
              </a:rPr>
              <a:t> NOT Google Slides.</a:t>
            </a:r>
          </a:p>
          <a:p>
            <a:r>
              <a:rPr lang="en-US" sz="2400" dirty="0">
                <a:latin typeface=""/>
              </a:rPr>
              <a:t>Please email </a:t>
            </a:r>
            <a:r>
              <a:rPr lang="en-US" sz="2400" dirty="0">
                <a:latin typeface=""/>
                <a:hlinkClick r:id="rId4"/>
              </a:rPr>
              <a:t>nsfepscor@uah.edu</a:t>
            </a:r>
            <a:r>
              <a:rPr lang="en-US" sz="2400" dirty="0">
                <a:latin typeface=""/>
              </a:rPr>
              <a:t> for any FTPP style questions.</a:t>
            </a:r>
          </a:p>
          <a:p>
            <a:pPr lvl="1"/>
            <a:endParaRPr lang="en-US" dirty="0">
              <a:latin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4592435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637</TotalTime>
  <Words>580</Words>
  <Application>Microsoft Macintosh PowerPoint</Application>
  <PresentationFormat>Widescreen</PresentationFormat>
  <Paragraphs>45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Directions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Laura Provenzani</dc:creator>
  <cp:lastModifiedBy>Laura Provenzani</cp:lastModifiedBy>
  <cp:revision>9</cp:revision>
  <dcterms:created xsi:type="dcterms:W3CDTF">2022-09-26T03:02:35Z</dcterms:created>
  <dcterms:modified xsi:type="dcterms:W3CDTF">2024-04-23T15:28:25Z</dcterms:modified>
</cp:coreProperties>
</file>